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53C18-8656-4810-A167-61C4B22DF157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5065-5302-4448-8DF3-99C8BCB0CBF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4034" t="-3398" r="8924" b="-11772"/>
          <a:stretch>
            <a:fillRect/>
          </a:stretch>
        </p:blipFill>
        <p:spPr bwMode="auto">
          <a:xfrm rot="5400000">
            <a:off x="1403648" y="-747464"/>
            <a:ext cx="6120680" cy="8424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Claire-Marie Roberts</dc:creator>
  <cp:lastModifiedBy>Claire-Marie Roberts</cp:lastModifiedBy>
  <cp:revision>1</cp:revision>
  <dcterms:created xsi:type="dcterms:W3CDTF">2013-09-30T19:14:40Z</dcterms:created>
  <dcterms:modified xsi:type="dcterms:W3CDTF">2013-09-30T19:18:53Z</dcterms:modified>
</cp:coreProperties>
</file>