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70" r:id="rId4"/>
    <p:sldId id="258" r:id="rId5"/>
    <p:sldId id="259" r:id="rId6"/>
    <p:sldId id="266" r:id="rId7"/>
    <p:sldId id="267" r:id="rId8"/>
    <p:sldId id="261" r:id="rId9"/>
    <p:sldId id="271" r:id="rId10"/>
    <p:sldId id="272" r:id="rId11"/>
    <p:sldId id="260" r:id="rId12"/>
    <p:sldId id="262" r:id="rId13"/>
    <p:sldId id="263" r:id="rId14"/>
    <p:sldId id="268" r:id="rId15"/>
    <p:sldId id="274" r:id="rId16"/>
    <p:sldId id="275" r:id="rId17"/>
    <p:sldId id="276" r:id="rId18"/>
    <p:sldId id="264" r:id="rId19"/>
    <p:sldId id="265" r:id="rId20"/>
    <p:sldId id="27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3C3"/>
    <a:srgbClr val="E8EDF5"/>
    <a:srgbClr val="CDD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E61DEC-BC65-9940-A41F-E989DA2CB342}" v="297" dt="2023-11-15T16:19:51.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p:restoredTop sz="65034"/>
  </p:normalViewPr>
  <p:slideViewPr>
    <p:cSldViewPr snapToGrid="0">
      <p:cViewPr varScale="1">
        <p:scale>
          <a:sx n="81" d="100"/>
          <a:sy n="81" d="100"/>
        </p:scale>
        <p:origin x="23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ancis" userId="3f034fed-51fd-4899-8bfb-d375def18017" providerId="ADAL" clId="{6EE61DEC-BC65-9940-A41F-E989DA2CB342}"/>
    <pc:docChg chg="undo custSel addSld delSld modSld sldOrd modMainMaster">
      <pc:chgData name="John Francis" userId="3f034fed-51fd-4899-8bfb-d375def18017" providerId="ADAL" clId="{6EE61DEC-BC65-9940-A41F-E989DA2CB342}" dt="2023-11-15T16:23:24.379" v="10716" actId="20577"/>
      <pc:docMkLst>
        <pc:docMk/>
      </pc:docMkLst>
      <pc:sldChg chg="addSp delSp modSp mod modTransition delAnim modAnim modNotesTx">
        <pc:chgData name="John Francis" userId="3f034fed-51fd-4899-8bfb-d375def18017" providerId="ADAL" clId="{6EE61DEC-BC65-9940-A41F-E989DA2CB342}" dt="2023-11-14T13:52:14.294" v="10600"/>
        <pc:sldMkLst>
          <pc:docMk/>
          <pc:sldMk cId="1501004737" sldId="256"/>
        </pc:sldMkLst>
        <pc:spChg chg="mod">
          <ac:chgData name="John Francis" userId="3f034fed-51fd-4899-8bfb-d375def18017" providerId="ADAL" clId="{6EE61DEC-BC65-9940-A41F-E989DA2CB342}" dt="2023-11-03T11:29:15.480" v="2561" actId="20577"/>
          <ac:spMkLst>
            <pc:docMk/>
            <pc:sldMk cId="1501004737" sldId="256"/>
            <ac:spMk id="2" creationId="{9B4A8578-6B7C-A49D-70A9-71F879727FB8}"/>
          </ac:spMkLst>
        </pc:spChg>
        <pc:spChg chg="mod">
          <ac:chgData name="John Francis" userId="3f034fed-51fd-4899-8bfb-d375def18017" providerId="ADAL" clId="{6EE61DEC-BC65-9940-A41F-E989DA2CB342}" dt="2023-11-03T11:29:04.801" v="2559" actId="115"/>
          <ac:spMkLst>
            <pc:docMk/>
            <pc:sldMk cId="1501004737" sldId="256"/>
            <ac:spMk id="3" creationId="{D75A0158-2F14-C795-5054-B62674FC7330}"/>
          </ac:spMkLst>
        </pc:spChg>
        <pc:spChg chg="add mod">
          <ac:chgData name="John Francis" userId="3f034fed-51fd-4899-8bfb-d375def18017" providerId="ADAL" clId="{6EE61DEC-BC65-9940-A41F-E989DA2CB342}" dt="2023-11-02T15:40:00.851" v="421" actId="1036"/>
          <ac:spMkLst>
            <pc:docMk/>
            <pc:sldMk cId="1501004737" sldId="256"/>
            <ac:spMk id="10" creationId="{06674F23-FF35-20E3-6C75-D434FF627054}"/>
          </ac:spMkLst>
        </pc:spChg>
        <pc:picChg chg="add del mod">
          <ac:chgData name="John Francis" userId="3f034fed-51fd-4899-8bfb-d375def18017" providerId="ADAL" clId="{6EE61DEC-BC65-9940-A41F-E989DA2CB342}" dt="2023-11-10T12:11:38.198" v="10388" actId="478"/>
          <ac:picMkLst>
            <pc:docMk/>
            <pc:sldMk cId="1501004737" sldId="256"/>
            <ac:picMk id="6" creationId="{6269701C-D34A-4AF3-84A7-FD008CA8524B}"/>
          </ac:picMkLst>
        </pc:picChg>
        <pc:picChg chg="add del mod">
          <ac:chgData name="John Francis" userId="3f034fed-51fd-4899-8bfb-d375def18017" providerId="ADAL" clId="{6EE61DEC-BC65-9940-A41F-E989DA2CB342}" dt="2023-11-10T12:31:58.180" v="10484"/>
          <ac:picMkLst>
            <pc:docMk/>
            <pc:sldMk cId="1501004737" sldId="256"/>
            <ac:picMk id="7" creationId="{EEEEC109-95C8-CCB1-F7A6-6ECA0286F68D}"/>
          </ac:picMkLst>
        </pc:picChg>
        <pc:picChg chg="mod">
          <ac:chgData name="John Francis" userId="3f034fed-51fd-4899-8bfb-d375def18017" providerId="ADAL" clId="{6EE61DEC-BC65-9940-A41F-E989DA2CB342}" dt="2023-11-03T11:27:36.169" v="2551" actId="1036"/>
          <ac:picMkLst>
            <pc:docMk/>
            <pc:sldMk cId="1501004737" sldId="256"/>
            <ac:picMk id="8" creationId="{DF60BEB5-46E8-84EF-A7B8-C66E1EA31B64}"/>
          </ac:picMkLst>
        </pc:picChg>
        <pc:picChg chg="mod">
          <ac:chgData name="John Francis" userId="3f034fed-51fd-4899-8bfb-d375def18017" providerId="ADAL" clId="{6EE61DEC-BC65-9940-A41F-E989DA2CB342}" dt="2023-11-03T11:27:36.169" v="2551" actId="1036"/>
          <ac:picMkLst>
            <pc:docMk/>
            <pc:sldMk cId="1501004737" sldId="256"/>
            <ac:picMk id="9" creationId="{22850639-D1FC-A42E-870B-80D67AFA7C8A}"/>
          </ac:picMkLst>
        </pc:picChg>
        <pc:picChg chg="mod">
          <ac:chgData name="John Francis" userId="3f034fed-51fd-4899-8bfb-d375def18017" providerId="ADAL" clId="{6EE61DEC-BC65-9940-A41F-E989DA2CB342}" dt="2023-11-03T11:27:15.909" v="2544" actId="1076"/>
          <ac:picMkLst>
            <pc:docMk/>
            <pc:sldMk cId="1501004737" sldId="256"/>
            <ac:picMk id="1032" creationId="{346C86F0-A0C4-FACE-B6D5-938DE841A007}"/>
          </ac:picMkLst>
        </pc:picChg>
        <pc:picChg chg="mod">
          <ac:chgData name="John Francis" userId="3f034fed-51fd-4899-8bfb-d375def18017" providerId="ADAL" clId="{6EE61DEC-BC65-9940-A41F-E989DA2CB342}" dt="2023-11-02T15:40:00.851" v="421" actId="1036"/>
          <ac:picMkLst>
            <pc:docMk/>
            <pc:sldMk cId="1501004737" sldId="256"/>
            <ac:picMk id="1034" creationId="{7D64810D-E501-A40F-5540-8B4F61C74DA4}"/>
          </ac:picMkLst>
        </pc:picChg>
      </pc:sldChg>
      <pc:sldChg chg="addSp delSp modSp mod modTransition delAnim modAnim modNotesTx">
        <pc:chgData name="John Francis" userId="3f034fed-51fd-4899-8bfb-d375def18017" providerId="ADAL" clId="{6EE61DEC-BC65-9940-A41F-E989DA2CB342}" dt="2023-11-14T13:52:14.294" v="10600"/>
        <pc:sldMkLst>
          <pc:docMk/>
          <pc:sldMk cId="2233878122" sldId="257"/>
        </pc:sldMkLst>
        <pc:spChg chg="mod">
          <ac:chgData name="John Francis" userId="3f034fed-51fd-4899-8bfb-d375def18017" providerId="ADAL" clId="{6EE61DEC-BC65-9940-A41F-E989DA2CB342}" dt="2023-11-02T15:57:36.374" v="1149" actId="20577"/>
          <ac:spMkLst>
            <pc:docMk/>
            <pc:sldMk cId="2233878122" sldId="257"/>
            <ac:spMk id="2" creationId="{84E786B7-7063-4103-AF5D-8F6BA2CA89F1}"/>
          </ac:spMkLst>
        </pc:spChg>
        <pc:spChg chg="add del mod">
          <ac:chgData name="John Francis" userId="3f034fed-51fd-4899-8bfb-d375def18017" providerId="ADAL" clId="{6EE61DEC-BC65-9940-A41F-E989DA2CB342}" dt="2023-11-02T15:56:10.751" v="1126" actId="26606"/>
          <ac:spMkLst>
            <pc:docMk/>
            <pc:sldMk cId="2233878122" sldId="257"/>
            <ac:spMk id="3" creationId="{B8AEC548-ED42-2942-208F-61EA8E6EC99F}"/>
          </ac:spMkLst>
        </pc:spChg>
        <pc:graphicFrameChg chg="add del">
          <ac:chgData name="John Francis" userId="3f034fed-51fd-4899-8bfb-d375def18017" providerId="ADAL" clId="{6EE61DEC-BC65-9940-A41F-E989DA2CB342}" dt="2023-11-02T15:50:27.537" v="799" actId="26606"/>
          <ac:graphicFrameMkLst>
            <pc:docMk/>
            <pc:sldMk cId="2233878122" sldId="257"/>
            <ac:graphicFrameMk id="5" creationId="{F5DE8818-313E-8A78-778B-8EEE834C39AE}"/>
          </ac:graphicFrameMkLst>
        </pc:graphicFrameChg>
        <pc:graphicFrameChg chg="add del">
          <ac:chgData name="John Francis" userId="3f034fed-51fd-4899-8bfb-d375def18017" providerId="ADAL" clId="{6EE61DEC-BC65-9940-A41F-E989DA2CB342}" dt="2023-11-02T15:56:10.128" v="1123" actId="26606"/>
          <ac:graphicFrameMkLst>
            <pc:docMk/>
            <pc:sldMk cId="2233878122" sldId="257"/>
            <ac:graphicFrameMk id="6" creationId="{9015FE99-9C8C-1C35-6899-6D06023B2252}"/>
          </ac:graphicFrameMkLst>
        </pc:graphicFrameChg>
        <pc:graphicFrameChg chg="add del">
          <ac:chgData name="John Francis" userId="3f034fed-51fd-4899-8bfb-d375def18017" providerId="ADAL" clId="{6EE61DEC-BC65-9940-A41F-E989DA2CB342}" dt="2023-11-02T15:56:10.732" v="1125" actId="26606"/>
          <ac:graphicFrameMkLst>
            <pc:docMk/>
            <pc:sldMk cId="2233878122" sldId="257"/>
            <ac:graphicFrameMk id="8" creationId="{9EF85AF9-F1F8-9BB7-077C-3125E57D0BCF}"/>
          </ac:graphicFrameMkLst>
        </pc:graphicFrameChg>
        <pc:graphicFrameChg chg="add mod">
          <ac:chgData name="John Francis" userId="3f034fed-51fd-4899-8bfb-d375def18017" providerId="ADAL" clId="{6EE61DEC-BC65-9940-A41F-E989DA2CB342}" dt="2023-11-03T11:30:19.914" v="2567" actId="20577"/>
          <ac:graphicFrameMkLst>
            <pc:docMk/>
            <pc:sldMk cId="2233878122" sldId="257"/>
            <ac:graphicFrameMk id="10" creationId="{9015FE99-9C8C-1C35-6899-6D06023B2252}"/>
          </ac:graphicFrameMkLst>
        </pc:graphicFrameChg>
        <pc:picChg chg="add del mod">
          <ac:chgData name="John Francis" userId="3f034fed-51fd-4899-8bfb-d375def18017" providerId="ADAL" clId="{6EE61DEC-BC65-9940-A41F-E989DA2CB342}" dt="2023-11-10T12:11:35.675" v="10387" actId="478"/>
          <ac:picMkLst>
            <pc:docMk/>
            <pc:sldMk cId="2233878122" sldId="257"/>
            <ac:picMk id="6" creationId="{2C736094-97D6-7EDB-B7C9-D7D33F309F91}"/>
          </ac:picMkLst>
        </pc:picChg>
        <pc:picChg chg="add del mod">
          <ac:chgData name="John Francis" userId="3f034fed-51fd-4899-8bfb-d375def18017" providerId="ADAL" clId="{6EE61DEC-BC65-9940-A41F-E989DA2CB342}" dt="2023-11-10T12:31:58.180" v="10484"/>
          <ac:picMkLst>
            <pc:docMk/>
            <pc:sldMk cId="2233878122" sldId="257"/>
            <ac:picMk id="11" creationId="{4C7C4998-86E3-6AD4-1736-10DEAABC0E11}"/>
          </ac:picMkLst>
        </pc:picChg>
      </pc:sldChg>
      <pc:sldChg chg="addSp delSp modSp new mod modTransition delAnim modAnim modNotesTx">
        <pc:chgData name="John Francis" userId="3f034fed-51fd-4899-8bfb-d375def18017" providerId="ADAL" clId="{6EE61DEC-BC65-9940-A41F-E989DA2CB342}" dt="2023-11-14T13:52:14.294" v="10600"/>
        <pc:sldMkLst>
          <pc:docMk/>
          <pc:sldMk cId="3083205129" sldId="258"/>
        </pc:sldMkLst>
        <pc:spChg chg="mod">
          <ac:chgData name="John Francis" userId="3f034fed-51fd-4899-8bfb-d375def18017" providerId="ADAL" clId="{6EE61DEC-BC65-9940-A41F-E989DA2CB342}" dt="2023-11-02T16:02:37.861" v="1243" actId="26606"/>
          <ac:spMkLst>
            <pc:docMk/>
            <pc:sldMk cId="3083205129" sldId="258"/>
            <ac:spMk id="2" creationId="{B5A326CC-387B-361B-6285-9E8BCB1E46C3}"/>
          </ac:spMkLst>
        </pc:spChg>
        <pc:spChg chg="add del mod">
          <ac:chgData name="John Francis" userId="3f034fed-51fd-4899-8bfb-d375def18017" providerId="ADAL" clId="{6EE61DEC-BC65-9940-A41F-E989DA2CB342}" dt="2023-11-02T16:02:37.861" v="1243" actId="26606"/>
          <ac:spMkLst>
            <pc:docMk/>
            <pc:sldMk cId="3083205129" sldId="258"/>
            <ac:spMk id="3" creationId="{980C0B54-8D16-FF4F-5C53-49DF98937683}"/>
          </ac:spMkLst>
        </pc:spChg>
        <pc:graphicFrameChg chg="add del">
          <ac:chgData name="John Francis" userId="3f034fed-51fd-4899-8bfb-d375def18017" providerId="ADAL" clId="{6EE61DEC-BC65-9940-A41F-E989DA2CB342}" dt="2023-11-02T16:02:34.753" v="1242" actId="26606"/>
          <ac:graphicFrameMkLst>
            <pc:docMk/>
            <pc:sldMk cId="3083205129" sldId="258"/>
            <ac:graphicFrameMk id="5" creationId="{2FA137F8-C198-0D22-B341-4BE16BD52F3F}"/>
          </ac:graphicFrameMkLst>
        </pc:graphicFrameChg>
        <pc:graphicFrameChg chg="add mod modGraphic">
          <ac:chgData name="John Francis" userId="3f034fed-51fd-4899-8bfb-d375def18017" providerId="ADAL" clId="{6EE61DEC-BC65-9940-A41F-E989DA2CB342}" dt="2023-11-03T11:32:57.712" v="2579"/>
          <ac:graphicFrameMkLst>
            <pc:docMk/>
            <pc:sldMk cId="3083205129" sldId="258"/>
            <ac:graphicFrameMk id="6" creationId="{34FCB289-BFD0-462A-352F-9FFAD9F6144F}"/>
          </ac:graphicFrameMkLst>
        </pc:graphicFrameChg>
        <pc:picChg chg="add del mod">
          <ac:chgData name="John Francis" userId="3f034fed-51fd-4899-8bfb-d375def18017" providerId="ADAL" clId="{6EE61DEC-BC65-9940-A41F-E989DA2CB342}" dt="2023-11-10T12:11:43.566" v="10390" actId="478"/>
          <ac:picMkLst>
            <pc:docMk/>
            <pc:sldMk cId="3083205129" sldId="258"/>
            <ac:picMk id="5" creationId="{27B1B859-3FAE-4879-5BDF-AADFF82924F4}"/>
          </ac:picMkLst>
        </pc:picChg>
        <pc:picChg chg="add del mod">
          <ac:chgData name="John Francis" userId="3f034fed-51fd-4899-8bfb-d375def18017" providerId="ADAL" clId="{6EE61DEC-BC65-9940-A41F-E989DA2CB342}" dt="2023-11-10T12:31:58.180" v="10484"/>
          <ac:picMkLst>
            <pc:docMk/>
            <pc:sldMk cId="3083205129" sldId="258"/>
            <ac:picMk id="9" creationId="{70489555-E5AA-3B48-2C58-D4FA7155BFAF}"/>
          </ac:picMkLst>
        </pc:picChg>
      </pc:sldChg>
      <pc:sldChg chg="addSp delSp modSp new mod modTransition modClrScheme delAnim modAnim chgLayout modNotesTx">
        <pc:chgData name="John Francis" userId="3f034fed-51fd-4899-8bfb-d375def18017" providerId="ADAL" clId="{6EE61DEC-BC65-9940-A41F-E989DA2CB342}" dt="2023-11-14T13:52:14.294" v="10600"/>
        <pc:sldMkLst>
          <pc:docMk/>
          <pc:sldMk cId="1251972408" sldId="259"/>
        </pc:sldMkLst>
        <pc:spChg chg="mod ord">
          <ac:chgData name="John Francis" userId="3f034fed-51fd-4899-8bfb-d375def18017" providerId="ADAL" clId="{6EE61DEC-BC65-9940-A41F-E989DA2CB342}" dt="2023-11-02T16:17:20.606" v="1280" actId="26606"/>
          <ac:spMkLst>
            <pc:docMk/>
            <pc:sldMk cId="1251972408" sldId="259"/>
            <ac:spMk id="2" creationId="{796EC341-37FF-4A45-D423-81270F722E0E}"/>
          </ac:spMkLst>
        </pc:spChg>
        <pc:spChg chg="del mod ord">
          <ac:chgData name="John Francis" userId="3f034fed-51fd-4899-8bfb-d375def18017" providerId="ADAL" clId="{6EE61DEC-BC65-9940-A41F-E989DA2CB342}" dt="2023-11-02T16:08:48.235" v="1278" actId="700"/>
          <ac:spMkLst>
            <pc:docMk/>
            <pc:sldMk cId="1251972408" sldId="259"/>
            <ac:spMk id="3" creationId="{B744BED8-EB3F-C111-F709-849239ECABD0}"/>
          </ac:spMkLst>
        </pc:spChg>
        <pc:spChg chg="add del mod ord">
          <ac:chgData name="John Francis" userId="3f034fed-51fd-4899-8bfb-d375def18017" providerId="ADAL" clId="{6EE61DEC-BC65-9940-A41F-E989DA2CB342}" dt="2023-11-02T16:17:17.799" v="1279"/>
          <ac:spMkLst>
            <pc:docMk/>
            <pc:sldMk cId="1251972408" sldId="259"/>
            <ac:spMk id="4" creationId="{BD8B7352-061B-F882-A2CE-4029556DD680}"/>
          </ac:spMkLst>
        </pc:spChg>
        <pc:spChg chg="add del mod ord">
          <ac:chgData name="John Francis" userId="3f034fed-51fd-4899-8bfb-d375def18017" providerId="ADAL" clId="{6EE61DEC-BC65-9940-A41F-E989DA2CB342}" dt="2023-11-02T16:17:20.606" v="1280" actId="26606"/>
          <ac:spMkLst>
            <pc:docMk/>
            <pc:sldMk cId="1251972408" sldId="259"/>
            <ac:spMk id="5" creationId="{42C5F9BF-DD80-7BAD-2CFC-662F727E7EBE}"/>
          </ac:spMkLst>
        </pc:spChg>
        <pc:spChg chg="add mod">
          <ac:chgData name="John Francis" userId="3f034fed-51fd-4899-8bfb-d375def18017" providerId="ADAL" clId="{6EE61DEC-BC65-9940-A41F-E989DA2CB342}" dt="2023-11-02T16:23:02.674" v="1558" actId="20577"/>
          <ac:spMkLst>
            <pc:docMk/>
            <pc:sldMk cId="1251972408" sldId="259"/>
            <ac:spMk id="12" creationId="{1182373E-49BC-3D00-156C-9144FDFBF205}"/>
          </ac:spMkLst>
        </pc:spChg>
        <pc:picChg chg="add del mod">
          <ac:chgData name="John Francis" userId="3f034fed-51fd-4899-8bfb-d375def18017" providerId="ADAL" clId="{6EE61DEC-BC65-9940-A41F-E989DA2CB342}" dt="2023-11-10T12:11:45.754" v="10391" actId="478"/>
          <ac:picMkLst>
            <pc:docMk/>
            <pc:sldMk cId="1251972408" sldId="259"/>
            <ac:picMk id="5" creationId="{02FB020C-FD16-6415-CB57-E1FC8D197D4B}"/>
          </ac:picMkLst>
        </pc:picChg>
        <pc:picChg chg="add mod">
          <ac:chgData name="John Francis" userId="3f034fed-51fd-4899-8bfb-d375def18017" providerId="ADAL" clId="{6EE61DEC-BC65-9940-A41F-E989DA2CB342}" dt="2023-11-02T16:20:20.594" v="1302" actId="1076"/>
          <ac:picMkLst>
            <pc:docMk/>
            <pc:sldMk cId="1251972408" sldId="259"/>
            <ac:picMk id="7" creationId="{FA167FC4-AA32-5EF4-399C-D0A638493DEE}"/>
          </ac:picMkLst>
        </pc:picChg>
        <pc:picChg chg="add del mod">
          <ac:chgData name="John Francis" userId="3f034fed-51fd-4899-8bfb-d375def18017" providerId="ADAL" clId="{6EE61DEC-BC65-9940-A41F-E989DA2CB342}" dt="2023-11-10T12:31:58.180" v="10484"/>
          <ac:picMkLst>
            <pc:docMk/>
            <pc:sldMk cId="1251972408" sldId="259"/>
            <ac:picMk id="9" creationId="{554D4955-80EA-4371-402A-442E58A4612E}"/>
          </ac:picMkLst>
        </pc:picChg>
      </pc:sldChg>
      <pc:sldChg chg="addSp delSp modSp new mod ord modTransition modAnim modNotesTx">
        <pc:chgData name="John Francis" userId="3f034fed-51fd-4899-8bfb-d375def18017" providerId="ADAL" clId="{6EE61DEC-BC65-9940-A41F-E989DA2CB342}" dt="2023-11-15T16:06:53.216" v="10685" actId="20577"/>
        <pc:sldMkLst>
          <pc:docMk/>
          <pc:sldMk cId="2043449643" sldId="260"/>
        </pc:sldMkLst>
        <pc:spChg chg="mod">
          <ac:chgData name="John Francis" userId="3f034fed-51fd-4899-8bfb-d375def18017" providerId="ADAL" clId="{6EE61DEC-BC65-9940-A41F-E989DA2CB342}" dt="2023-11-03T11:04:25.793" v="1819" actId="1076"/>
          <ac:spMkLst>
            <pc:docMk/>
            <pc:sldMk cId="2043449643" sldId="260"/>
            <ac:spMk id="2" creationId="{10E205DB-7C6E-F7C6-5110-C23B6C0868E9}"/>
          </ac:spMkLst>
        </pc:spChg>
        <pc:spChg chg="add mod">
          <ac:chgData name="John Francis" userId="3f034fed-51fd-4899-8bfb-d375def18017" providerId="ADAL" clId="{6EE61DEC-BC65-9940-A41F-E989DA2CB342}" dt="2023-11-06T10:14:54.973" v="2957" actId="1582"/>
          <ac:spMkLst>
            <pc:docMk/>
            <pc:sldMk cId="2043449643" sldId="260"/>
            <ac:spMk id="3" creationId="{135C4D71-7293-9E4E-70E9-ACC802ECE828}"/>
          </ac:spMkLst>
        </pc:spChg>
        <pc:spChg chg="del">
          <ac:chgData name="John Francis" userId="3f034fed-51fd-4899-8bfb-d375def18017" providerId="ADAL" clId="{6EE61DEC-BC65-9940-A41F-E989DA2CB342}" dt="2023-11-03T11:03:35.582" v="1811"/>
          <ac:spMkLst>
            <pc:docMk/>
            <pc:sldMk cId="2043449643" sldId="260"/>
            <ac:spMk id="3" creationId="{764DD901-487F-CAE2-F229-E44FBBEDFD88}"/>
          </ac:spMkLst>
        </pc:spChg>
        <pc:spChg chg="add del mod">
          <ac:chgData name="John Francis" userId="3f034fed-51fd-4899-8bfb-d375def18017" providerId="ADAL" clId="{6EE61DEC-BC65-9940-A41F-E989DA2CB342}" dt="2023-11-06T10:14:57.991" v="2958" actId="478"/>
          <ac:spMkLst>
            <pc:docMk/>
            <pc:sldMk cId="2043449643" sldId="260"/>
            <ac:spMk id="4" creationId="{1DC72FAA-6E83-FB61-1DEF-EEB0B504F76C}"/>
          </ac:spMkLst>
        </pc:spChg>
        <pc:spChg chg="add del mod">
          <ac:chgData name="John Francis" userId="3f034fed-51fd-4899-8bfb-d375def18017" providerId="ADAL" clId="{6EE61DEC-BC65-9940-A41F-E989DA2CB342}" dt="2023-11-03T12:12:39.437" v="2650"/>
          <ac:spMkLst>
            <pc:docMk/>
            <pc:sldMk cId="2043449643" sldId="260"/>
            <ac:spMk id="5" creationId="{E2F10962-6024-DBAF-1D95-2BB59DBDDC0F}"/>
          </ac:spMkLst>
        </pc:spChg>
        <pc:spChg chg="add del mod">
          <ac:chgData name="John Francis" userId="3f034fed-51fd-4899-8bfb-d375def18017" providerId="ADAL" clId="{6EE61DEC-BC65-9940-A41F-E989DA2CB342}" dt="2023-11-06T10:14:17.102" v="2948" actId="478"/>
          <ac:spMkLst>
            <pc:docMk/>
            <pc:sldMk cId="2043449643" sldId="260"/>
            <ac:spMk id="7" creationId="{5D937023-74C4-9B87-C5CD-3B2FFC9973F4}"/>
          </ac:spMkLst>
        </pc:spChg>
        <pc:spChg chg="add mod">
          <ac:chgData name="John Francis" userId="3f034fed-51fd-4899-8bfb-d375def18017" providerId="ADAL" clId="{6EE61DEC-BC65-9940-A41F-E989DA2CB342}" dt="2023-11-06T10:15:11.173" v="2961" actId="14100"/>
          <ac:spMkLst>
            <pc:docMk/>
            <pc:sldMk cId="2043449643" sldId="260"/>
            <ac:spMk id="9" creationId="{1CD47067-04DD-0445-E0FE-2217FC39021B}"/>
          </ac:spMkLst>
        </pc:spChg>
        <pc:spChg chg="add mod">
          <ac:chgData name="John Francis" userId="3f034fed-51fd-4899-8bfb-d375def18017" providerId="ADAL" clId="{6EE61DEC-BC65-9940-A41F-E989DA2CB342}" dt="2023-11-06T10:15:49.752" v="2975" actId="1035"/>
          <ac:spMkLst>
            <pc:docMk/>
            <pc:sldMk cId="2043449643" sldId="260"/>
            <ac:spMk id="10" creationId="{A2AAB677-3371-5A5C-ECD3-8529120D6CC9}"/>
          </ac:spMkLst>
        </pc:spChg>
        <pc:picChg chg="add del mod">
          <ac:chgData name="John Francis" userId="3f034fed-51fd-4899-8bfb-d375def18017" providerId="ADAL" clId="{6EE61DEC-BC65-9940-A41F-E989DA2CB342}" dt="2023-11-03T12:12:34.971" v="2649" actId="478"/>
          <ac:picMkLst>
            <pc:docMk/>
            <pc:sldMk cId="2043449643" sldId="260"/>
            <ac:picMk id="4" creationId="{133B2FA8-A3A8-E42B-1143-879607C4780C}"/>
          </ac:picMkLst>
        </pc:picChg>
        <pc:picChg chg="add mod">
          <ac:chgData name="John Francis" userId="3f034fed-51fd-4899-8bfb-d375def18017" providerId="ADAL" clId="{6EE61DEC-BC65-9940-A41F-E989DA2CB342}" dt="2023-11-06T10:14:23.253" v="2950" actId="1076"/>
          <ac:picMkLst>
            <pc:docMk/>
            <pc:sldMk cId="2043449643" sldId="260"/>
            <ac:picMk id="6" creationId="{312462BD-F678-6182-01B7-C4FC73B4243E}"/>
          </ac:picMkLst>
        </pc:picChg>
        <pc:picChg chg="add del mod">
          <ac:chgData name="John Francis" userId="3f034fed-51fd-4899-8bfb-d375def18017" providerId="ADAL" clId="{6EE61DEC-BC65-9940-A41F-E989DA2CB342}" dt="2023-11-10T12:12:07.499" v="10395"/>
          <ac:picMkLst>
            <pc:docMk/>
            <pc:sldMk cId="2043449643" sldId="260"/>
            <ac:picMk id="7" creationId="{BCB68276-009E-4738-818C-CC17949B6A4E}"/>
          </ac:picMkLst>
        </pc:picChg>
        <pc:picChg chg="add del mod modCrop">
          <ac:chgData name="John Francis" userId="3f034fed-51fd-4899-8bfb-d375def18017" providerId="ADAL" clId="{6EE61DEC-BC65-9940-A41F-E989DA2CB342}" dt="2023-11-06T10:14:15.092" v="2947" actId="478"/>
          <ac:picMkLst>
            <pc:docMk/>
            <pc:sldMk cId="2043449643" sldId="260"/>
            <ac:picMk id="8" creationId="{8D7A36AB-AE91-3FFB-6A1E-56AC0C50AF19}"/>
          </ac:picMkLst>
        </pc:picChg>
        <pc:picChg chg="add del mod">
          <ac:chgData name="John Francis" userId="3f034fed-51fd-4899-8bfb-d375def18017" providerId="ADAL" clId="{6EE61DEC-BC65-9940-A41F-E989DA2CB342}" dt="2023-11-10T12:31:58.180" v="10484"/>
          <ac:picMkLst>
            <pc:docMk/>
            <pc:sldMk cId="2043449643" sldId="260"/>
            <ac:picMk id="12" creationId="{9BB242E2-C451-B4F2-3C2D-3826A18E155E}"/>
          </ac:picMkLst>
        </pc:picChg>
      </pc:sldChg>
      <pc:sldChg chg="addSp delSp modSp new mod modTransition modAnim modNotesTx">
        <pc:chgData name="John Francis" userId="3f034fed-51fd-4899-8bfb-d375def18017" providerId="ADAL" clId="{6EE61DEC-BC65-9940-A41F-E989DA2CB342}" dt="2023-11-14T13:53:07.322" v="10670" actId="20577"/>
        <pc:sldMkLst>
          <pc:docMk/>
          <pc:sldMk cId="3562046615" sldId="261"/>
        </pc:sldMkLst>
        <pc:spChg chg="mod">
          <ac:chgData name="John Francis" userId="3f034fed-51fd-4899-8bfb-d375def18017" providerId="ADAL" clId="{6EE61DEC-BC65-9940-A41F-E989DA2CB342}" dt="2023-11-03T11:08:35.060" v="1926" actId="122"/>
          <ac:spMkLst>
            <pc:docMk/>
            <pc:sldMk cId="3562046615" sldId="261"/>
            <ac:spMk id="2" creationId="{FFF9F499-6A7A-EFE8-5B6E-DC383028FE9F}"/>
          </ac:spMkLst>
        </pc:spChg>
        <pc:spChg chg="del">
          <ac:chgData name="John Francis" userId="3f034fed-51fd-4899-8bfb-d375def18017" providerId="ADAL" clId="{6EE61DEC-BC65-9940-A41F-E989DA2CB342}" dt="2023-11-03T11:02:20.752" v="1765"/>
          <ac:spMkLst>
            <pc:docMk/>
            <pc:sldMk cId="3562046615" sldId="261"/>
            <ac:spMk id="3" creationId="{90789490-1D21-3724-7912-C62BFA4A0AB7}"/>
          </ac:spMkLst>
        </pc:spChg>
        <pc:picChg chg="add mod">
          <ac:chgData name="John Francis" userId="3f034fed-51fd-4899-8bfb-d375def18017" providerId="ADAL" clId="{6EE61DEC-BC65-9940-A41F-E989DA2CB342}" dt="2023-11-03T11:08:30.720" v="1925" actId="1076"/>
          <ac:picMkLst>
            <pc:docMk/>
            <pc:sldMk cId="3562046615" sldId="261"/>
            <ac:picMk id="5" creationId="{856333FE-D2CA-7AC9-761C-619BC48DC3C9}"/>
          </ac:picMkLst>
        </pc:picChg>
        <pc:picChg chg="add del mod">
          <ac:chgData name="John Francis" userId="3f034fed-51fd-4899-8bfb-d375def18017" providerId="ADAL" clId="{6EE61DEC-BC65-9940-A41F-E989DA2CB342}" dt="2023-11-10T12:12:07.499" v="10395"/>
          <ac:picMkLst>
            <pc:docMk/>
            <pc:sldMk cId="3562046615" sldId="261"/>
            <ac:picMk id="6" creationId="{9D7DE1DE-500F-B870-06C6-2A2A231C4A0D}"/>
          </ac:picMkLst>
        </pc:picChg>
        <pc:picChg chg="add del mod">
          <ac:chgData name="John Francis" userId="3f034fed-51fd-4899-8bfb-d375def18017" providerId="ADAL" clId="{6EE61DEC-BC65-9940-A41F-E989DA2CB342}" dt="2023-11-03T11:03:31.342" v="1810" actId="21"/>
          <ac:picMkLst>
            <pc:docMk/>
            <pc:sldMk cId="3562046615" sldId="261"/>
            <ac:picMk id="7" creationId="{0C097B5E-16A8-EE42-1AB2-053322AFB206}"/>
          </ac:picMkLst>
        </pc:picChg>
        <pc:picChg chg="add del mod">
          <ac:chgData name="John Francis" userId="3f034fed-51fd-4899-8bfb-d375def18017" providerId="ADAL" clId="{6EE61DEC-BC65-9940-A41F-E989DA2CB342}" dt="2023-11-10T12:31:58.180" v="10484"/>
          <ac:picMkLst>
            <pc:docMk/>
            <pc:sldMk cId="3562046615" sldId="261"/>
            <ac:picMk id="9" creationId="{BD870D15-E965-CD74-7609-C728E98331A1}"/>
          </ac:picMkLst>
        </pc:picChg>
      </pc:sldChg>
      <pc:sldChg chg="addSp delSp modSp new mod ord modTransition modAnim modNotesTx">
        <pc:chgData name="John Francis" userId="3f034fed-51fd-4899-8bfb-d375def18017" providerId="ADAL" clId="{6EE61DEC-BC65-9940-A41F-E989DA2CB342}" dt="2023-11-15T16:21:51.471" v="10711" actId="20577"/>
        <pc:sldMkLst>
          <pc:docMk/>
          <pc:sldMk cId="1109301531" sldId="262"/>
        </pc:sldMkLst>
        <pc:spChg chg="mod">
          <ac:chgData name="John Francis" userId="3f034fed-51fd-4899-8bfb-d375def18017" providerId="ADAL" clId="{6EE61DEC-BC65-9940-A41F-E989DA2CB342}" dt="2023-11-03T11:06:11.534" v="1906" actId="1076"/>
          <ac:spMkLst>
            <pc:docMk/>
            <pc:sldMk cId="1109301531" sldId="262"/>
            <ac:spMk id="2" creationId="{64FC7816-E7BC-FDC2-DD23-48176413260E}"/>
          </ac:spMkLst>
        </pc:spChg>
        <pc:spChg chg="add mod">
          <ac:chgData name="John Francis" userId="3f034fed-51fd-4899-8bfb-d375def18017" providerId="ADAL" clId="{6EE61DEC-BC65-9940-A41F-E989DA2CB342}" dt="2023-11-06T10:24:03.731" v="3018" actId="14100"/>
          <ac:spMkLst>
            <pc:docMk/>
            <pc:sldMk cId="1109301531" sldId="262"/>
            <ac:spMk id="3" creationId="{1F606637-E097-109D-F4D4-76DA10464193}"/>
          </ac:spMkLst>
        </pc:spChg>
        <pc:spChg chg="del">
          <ac:chgData name="John Francis" userId="3f034fed-51fd-4899-8bfb-d375def18017" providerId="ADAL" clId="{6EE61DEC-BC65-9940-A41F-E989DA2CB342}" dt="2023-11-03T11:06:49.044" v="1911"/>
          <ac:spMkLst>
            <pc:docMk/>
            <pc:sldMk cId="1109301531" sldId="262"/>
            <ac:spMk id="3" creationId="{A9531067-9795-11AC-73D0-B2819410ED68}"/>
          </ac:spMkLst>
        </pc:spChg>
        <pc:spChg chg="add mod">
          <ac:chgData name="John Francis" userId="3f034fed-51fd-4899-8bfb-d375def18017" providerId="ADAL" clId="{6EE61DEC-BC65-9940-A41F-E989DA2CB342}" dt="2023-11-06T10:25:42.282" v="3021" actId="14100"/>
          <ac:spMkLst>
            <pc:docMk/>
            <pc:sldMk cId="1109301531" sldId="262"/>
            <ac:spMk id="4" creationId="{4F5915C6-73AF-FEB0-33C5-06FEE39C60EB}"/>
          </ac:spMkLst>
        </pc:spChg>
        <pc:spChg chg="add mod">
          <ac:chgData name="John Francis" userId="3f034fed-51fd-4899-8bfb-d375def18017" providerId="ADAL" clId="{6EE61DEC-BC65-9940-A41F-E989DA2CB342}" dt="2023-11-06T10:25:58.542" v="3025" actId="1037"/>
          <ac:spMkLst>
            <pc:docMk/>
            <pc:sldMk cId="1109301531" sldId="262"/>
            <ac:spMk id="6" creationId="{4D1EFB9D-F790-F496-AC89-18AD240E7948}"/>
          </ac:spMkLst>
        </pc:spChg>
        <pc:spChg chg="add mod">
          <ac:chgData name="John Francis" userId="3f034fed-51fd-4899-8bfb-d375def18017" providerId="ADAL" clId="{6EE61DEC-BC65-9940-A41F-E989DA2CB342}" dt="2023-11-06T10:28:11.566" v="3042" actId="1038"/>
          <ac:spMkLst>
            <pc:docMk/>
            <pc:sldMk cId="1109301531" sldId="262"/>
            <ac:spMk id="7" creationId="{A9BE468E-9E15-2A2E-C73B-1B65A4F3583D}"/>
          </ac:spMkLst>
        </pc:spChg>
        <pc:spChg chg="add del mod">
          <ac:chgData name="John Francis" userId="3f034fed-51fd-4899-8bfb-d375def18017" providerId="ADAL" clId="{6EE61DEC-BC65-9940-A41F-E989DA2CB342}" dt="2023-11-06T10:33:35.733" v="3059"/>
          <ac:spMkLst>
            <pc:docMk/>
            <pc:sldMk cId="1109301531" sldId="262"/>
            <ac:spMk id="8" creationId="{01D84269-B5AC-F362-8DEF-2196048605A4}"/>
          </ac:spMkLst>
        </pc:spChg>
        <pc:spChg chg="add del mod">
          <ac:chgData name="John Francis" userId="3f034fed-51fd-4899-8bfb-d375def18017" providerId="ADAL" clId="{6EE61DEC-BC65-9940-A41F-E989DA2CB342}" dt="2023-11-06T10:33:29.461" v="3055"/>
          <ac:spMkLst>
            <pc:docMk/>
            <pc:sldMk cId="1109301531" sldId="262"/>
            <ac:spMk id="9" creationId="{4FFA002E-E8AE-8CD2-A4E0-7A5A250689AC}"/>
          </ac:spMkLst>
        </pc:spChg>
        <pc:spChg chg="add mod">
          <ac:chgData name="John Francis" userId="3f034fed-51fd-4899-8bfb-d375def18017" providerId="ADAL" clId="{6EE61DEC-BC65-9940-A41F-E989DA2CB342}" dt="2023-11-06T10:33:52.126" v="3062" actId="1582"/>
          <ac:spMkLst>
            <pc:docMk/>
            <pc:sldMk cId="1109301531" sldId="262"/>
            <ac:spMk id="10" creationId="{90E9DF08-BC4D-DD7B-A345-D128024D4531}"/>
          </ac:spMkLst>
        </pc:spChg>
        <pc:spChg chg="add mod">
          <ac:chgData name="John Francis" userId="3f034fed-51fd-4899-8bfb-d375def18017" providerId="ADAL" clId="{6EE61DEC-BC65-9940-A41F-E989DA2CB342}" dt="2023-11-06T10:34:00.327" v="3064" actId="1076"/>
          <ac:spMkLst>
            <pc:docMk/>
            <pc:sldMk cId="1109301531" sldId="262"/>
            <ac:spMk id="11" creationId="{8AA41C94-4B74-8EBE-E971-7E2D6D0A5629}"/>
          </ac:spMkLst>
        </pc:spChg>
        <pc:spChg chg="add mod">
          <ac:chgData name="John Francis" userId="3f034fed-51fd-4899-8bfb-d375def18017" providerId="ADAL" clId="{6EE61DEC-BC65-9940-A41F-E989DA2CB342}" dt="2023-11-06T10:37:08.822" v="3082" actId="1037"/>
          <ac:spMkLst>
            <pc:docMk/>
            <pc:sldMk cId="1109301531" sldId="262"/>
            <ac:spMk id="12" creationId="{6D9D524E-FDB5-15BB-6156-A62F928FE622}"/>
          </ac:spMkLst>
        </pc:spChg>
        <pc:picChg chg="add mod">
          <ac:chgData name="John Francis" userId="3f034fed-51fd-4899-8bfb-d375def18017" providerId="ADAL" clId="{6EE61DEC-BC65-9940-A41F-E989DA2CB342}" dt="2023-11-03T11:07:04.502" v="1915" actId="1076"/>
          <ac:picMkLst>
            <pc:docMk/>
            <pc:sldMk cId="1109301531" sldId="262"/>
            <ac:picMk id="5" creationId="{BB2BB9B3-7651-BADA-24F1-9004A479EE86}"/>
          </ac:picMkLst>
        </pc:picChg>
        <pc:picChg chg="add del mod">
          <ac:chgData name="John Francis" userId="3f034fed-51fd-4899-8bfb-d375def18017" providerId="ADAL" clId="{6EE61DEC-BC65-9940-A41F-E989DA2CB342}" dt="2023-11-10T12:31:58.180" v="10484"/>
          <ac:picMkLst>
            <pc:docMk/>
            <pc:sldMk cId="1109301531" sldId="262"/>
            <ac:picMk id="15" creationId="{AF1F13AD-48A9-2121-1FA3-9872759020C3}"/>
          </ac:picMkLst>
        </pc:picChg>
      </pc:sldChg>
      <pc:sldChg chg="addSp delSp modSp new mod modTransition modAnim modNotesTx">
        <pc:chgData name="John Francis" userId="3f034fed-51fd-4899-8bfb-d375def18017" providerId="ADAL" clId="{6EE61DEC-BC65-9940-A41F-E989DA2CB342}" dt="2023-11-14T13:52:14.294" v="10600"/>
        <pc:sldMkLst>
          <pc:docMk/>
          <pc:sldMk cId="1435937626" sldId="263"/>
        </pc:sldMkLst>
        <pc:spChg chg="mod">
          <ac:chgData name="John Francis" userId="3f034fed-51fd-4899-8bfb-d375def18017" providerId="ADAL" clId="{6EE61DEC-BC65-9940-A41F-E989DA2CB342}" dt="2023-11-03T11:06:28.235" v="1910" actId="1076"/>
          <ac:spMkLst>
            <pc:docMk/>
            <pc:sldMk cId="1435937626" sldId="263"/>
            <ac:spMk id="2" creationId="{A200EC0C-6289-074C-3347-79C4D876E971}"/>
          </ac:spMkLst>
        </pc:spChg>
        <pc:spChg chg="add mod">
          <ac:chgData name="John Francis" userId="3f034fed-51fd-4899-8bfb-d375def18017" providerId="ADAL" clId="{6EE61DEC-BC65-9940-A41F-E989DA2CB342}" dt="2023-11-06T10:38:43.559" v="3090" actId="1582"/>
          <ac:spMkLst>
            <pc:docMk/>
            <pc:sldMk cId="1435937626" sldId="263"/>
            <ac:spMk id="3" creationId="{D113A2E4-052E-7785-2C81-EECCA4BF8A02}"/>
          </ac:spMkLst>
        </pc:spChg>
        <pc:spChg chg="del">
          <ac:chgData name="John Francis" userId="3f034fed-51fd-4899-8bfb-d375def18017" providerId="ADAL" clId="{6EE61DEC-BC65-9940-A41F-E989DA2CB342}" dt="2023-11-03T11:07:16.861" v="1917"/>
          <ac:spMkLst>
            <pc:docMk/>
            <pc:sldMk cId="1435937626" sldId="263"/>
            <ac:spMk id="3" creationId="{DC0524F9-11FE-94D7-69DD-8D3CBA4FE2F1}"/>
          </ac:spMkLst>
        </pc:spChg>
        <pc:spChg chg="add mod">
          <ac:chgData name="John Francis" userId="3f034fed-51fd-4899-8bfb-d375def18017" providerId="ADAL" clId="{6EE61DEC-BC65-9940-A41F-E989DA2CB342}" dt="2023-11-06T10:38:55.908" v="3093" actId="14100"/>
          <ac:spMkLst>
            <pc:docMk/>
            <pc:sldMk cId="1435937626" sldId="263"/>
            <ac:spMk id="4" creationId="{6C1C8056-0286-8D6F-92EC-CB91F10B95A4}"/>
          </ac:spMkLst>
        </pc:spChg>
        <pc:picChg chg="add mod modCrop">
          <ac:chgData name="John Francis" userId="3f034fed-51fd-4899-8bfb-d375def18017" providerId="ADAL" clId="{6EE61DEC-BC65-9940-A41F-E989DA2CB342}" dt="2023-11-06T10:38:09.503" v="3086" actId="1076"/>
          <ac:picMkLst>
            <pc:docMk/>
            <pc:sldMk cId="1435937626" sldId="263"/>
            <ac:picMk id="5" creationId="{03EDD98F-B052-72E7-C33A-3E19A7FF47FB}"/>
          </ac:picMkLst>
        </pc:picChg>
        <pc:picChg chg="add del mod">
          <ac:chgData name="John Francis" userId="3f034fed-51fd-4899-8bfb-d375def18017" providerId="ADAL" clId="{6EE61DEC-BC65-9940-A41F-E989DA2CB342}" dt="2023-11-10T12:31:58.180" v="10484"/>
          <ac:picMkLst>
            <pc:docMk/>
            <pc:sldMk cId="1435937626" sldId="263"/>
            <ac:picMk id="9" creationId="{50F34239-749E-AA6B-F0BF-498D54F368C2}"/>
          </ac:picMkLst>
        </pc:picChg>
      </pc:sldChg>
      <pc:sldChg chg="addSp delSp modSp new mod modTransition modClrScheme modAnim chgLayout modNotesTx">
        <pc:chgData name="John Francis" userId="3f034fed-51fd-4899-8bfb-d375def18017" providerId="ADAL" clId="{6EE61DEC-BC65-9940-A41F-E989DA2CB342}" dt="2023-11-14T13:52:14.294" v="10600"/>
        <pc:sldMkLst>
          <pc:docMk/>
          <pc:sldMk cId="2421774803" sldId="264"/>
        </pc:sldMkLst>
        <pc:spChg chg="mod ord">
          <ac:chgData name="John Francis" userId="3f034fed-51fd-4899-8bfb-d375def18017" providerId="ADAL" clId="{6EE61DEC-BC65-9940-A41F-E989DA2CB342}" dt="2023-11-03T11:13:40.123" v="2315" actId="700"/>
          <ac:spMkLst>
            <pc:docMk/>
            <pc:sldMk cId="2421774803" sldId="264"/>
            <ac:spMk id="2" creationId="{1F8740E4-A09D-78AD-72CD-AC758B6B0754}"/>
          </ac:spMkLst>
        </pc:spChg>
        <pc:spChg chg="mod ord">
          <ac:chgData name="John Francis" userId="3f034fed-51fd-4899-8bfb-d375def18017" providerId="ADAL" clId="{6EE61DEC-BC65-9940-A41F-E989DA2CB342}" dt="2023-11-03T11:21:09.711" v="2467" actId="27636"/>
          <ac:spMkLst>
            <pc:docMk/>
            <pc:sldMk cId="2421774803" sldId="264"/>
            <ac:spMk id="3" creationId="{9302CC41-3EC1-CAEA-960D-32872FDE544C}"/>
          </ac:spMkLst>
        </pc:spChg>
        <pc:spChg chg="add mod ord">
          <ac:chgData name="John Francis" userId="3f034fed-51fd-4899-8bfb-d375def18017" providerId="ADAL" clId="{6EE61DEC-BC65-9940-A41F-E989DA2CB342}" dt="2023-11-03T11:21:09.709" v="2466" actId="27636"/>
          <ac:spMkLst>
            <pc:docMk/>
            <pc:sldMk cId="2421774803" sldId="264"/>
            <ac:spMk id="4" creationId="{83F6B734-6F64-FB81-4B5E-A3571EB5D9AB}"/>
          </ac:spMkLst>
        </pc:spChg>
        <pc:picChg chg="add del mod">
          <ac:chgData name="John Francis" userId="3f034fed-51fd-4899-8bfb-d375def18017" providerId="ADAL" clId="{6EE61DEC-BC65-9940-A41F-E989DA2CB342}" dt="2023-11-10T12:31:58.180" v="10484"/>
          <ac:picMkLst>
            <pc:docMk/>
            <pc:sldMk cId="2421774803" sldId="264"/>
            <ac:picMk id="7" creationId="{0022E6E7-D178-A88A-23DB-45E6C69EECFD}"/>
          </ac:picMkLst>
        </pc:picChg>
      </pc:sldChg>
      <pc:sldChg chg="addSp delSp modSp new mod modTransition modAnim">
        <pc:chgData name="John Francis" userId="3f034fed-51fd-4899-8bfb-d375def18017" providerId="ADAL" clId="{6EE61DEC-BC65-9940-A41F-E989DA2CB342}" dt="2023-11-14T13:52:14.294" v="10600"/>
        <pc:sldMkLst>
          <pc:docMk/>
          <pc:sldMk cId="153339631" sldId="265"/>
        </pc:sldMkLst>
        <pc:spChg chg="mod">
          <ac:chgData name="John Francis" userId="3f034fed-51fd-4899-8bfb-d375def18017" providerId="ADAL" clId="{6EE61DEC-BC65-9940-A41F-E989DA2CB342}" dt="2023-11-02T12:50:54.051" v="209" actId="20577"/>
          <ac:spMkLst>
            <pc:docMk/>
            <pc:sldMk cId="153339631" sldId="265"/>
            <ac:spMk id="2" creationId="{0B3A10BE-A3D0-4315-F5B0-34D093648B28}"/>
          </ac:spMkLst>
        </pc:spChg>
        <pc:spChg chg="mod">
          <ac:chgData name="John Francis" userId="3f034fed-51fd-4899-8bfb-d375def18017" providerId="ADAL" clId="{6EE61DEC-BC65-9940-A41F-E989DA2CB342}" dt="2023-11-03T11:20:51.664" v="2464"/>
          <ac:spMkLst>
            <pc:docMk/>
            <pc:sldMk cId="153339631" sldId="265"/>
            <ac:spMk id="3" creationId="{F7DFC728-0E00-FA0E-FBDF-8A0EB7978888}"/>
          </ac:spMkLst>
        </pc:spChg>
        <pc:picChg chg="add del mod">
          <ac:chgData name="John Francis" userId="3f034fed-51fd-4899-8bfb-d375def18017" providerId="ADAL" clId="{6EE61DEC-BC65-9940-A41F-E989DA2CB342}" dt="2023-11-10T12:31:58.180" v="10484"/>
          <ac:picMkLst>
            <pc:docMk/>
            <pc:sldMk cId="153339631" sldId="265"/>
            <ac:picMk id="6" creationId="{6CFA77B6-7412-C5E2-30C3-91D0D422C612}"/>
          </ac:picMkLst>
        </pc:picChg>
      </pc:sldChg>
      <pc:sldChg chg="addSp delSp modSp new mod modTransition modClrScheme delAnim modAnim chgLayout modNotesTx">
        <pc:chgData name="John Francis" userId="3f034fed-51fd-4899-8bfb-d375def18017" providerId="ADAL" clId="{6EE61DEC-BC65-9940-A41F-E989DA2CB342}" dt="2023-11-14T13:52:14.294" v="10600"/>
        <pc:sldMkLst>
          <pc:docMk/>
          <pc:sldMk cId="3491866820" sldId="266"/>
        </pc:sldMkLst>
        <pc:spChg chg="mod ord">
          <ac:chgData name="John Francis" userId="3f034fed-51fd-4899-8bfb-d375def18017" providerId="ADAL" clId="{6EE61DEC-BC65-9940-A41F-E989DA2CB342}" dt="2023-11-02T16:29:01.176" v="1660" actId="20577"/>
          <ac:spMkLst>
            <pc:docMk/>
            <pc:sldMk cId="3491866820" sldId="266"/>
            <ac:spMk id="2" creationId="{82509AAD-33BA-8E6B-33C5-9CC51FE48DDF}"/>
          </ac:spMkLst>
        </pc:spChg>
        <pc:spChg chg="add del mod ord">
          <ac:chgData name="John Francis" userId="3f034fed-51fd-4899-8bfb-d375def18017" providerId="ADAL" clId="{6EE61DEC-BC65-9940-A41F-E989DA2CB342}" dt="2023-11-02T16:25:02.367" v="1583" actId="700"/>
          <ac:spMkLst>
            <pc:docMk/>
            <pc:sldMk cId="3491866820" sldId="266"/>
            <ac:spMk id="3" creationId="{29127182-E53E-7509-2C5A-3197D3E2D7B4}"/>
          </ac:spMkLst>
        </pc:spChg>
        <pc:spChg chg="del">
          <ac:chgData name="John Francis" userId="3f034fed-51fd-4899-8bfb-d375def18017" providerId="ADAL" clId="{6EE61DEC-BC65-9940-A41F-E989DA2CB342}" dt="2023-11-02T16:25:02.367" v="1583" actId="700"/>
          <ac:spMkLst>
            <pc:docMk/>
            <pc:sldMk cId="3491866820" sldId="266"/>
            <ac:spMk id="4" creationId="{E44FBF8D-347B-2A9D-13B8-5DAB1BE38064}"/>
          </ac:spMkLst>
        </pc:spChg>
        <pc:spChg chg="add del mod ord">
          <ac:chgData name="John Francis" userId="3f034fed-51fd-4899-8bfb-d375def18017" providerId="ADAL" clId="{6EE61DEC-BC65-9940-A41F-E989DA2CB342}" dt="2023-11-02T16:25:15.790" v="1589"/>
          <ac:spMkLst>
            <pc:docMk/>
            <pc:sldMk cId="3491866820" sldId="266"/>
            <ac:spMk id="6" creationId="{A8E5DB50-9100-82F9-59A3-D95399F12C7E}"/>
          </ac:spMkLst>
        </pc:spChg>
        <pc:spChg chg="add del">
          <ac:chgData name="John Francis" userId="3f034fed-51fd-4899-8bfb-d375def18017" providerId="ADAL" clId="{6EE61DEC-BC65-9940-A41F-E989DA2CB342}" dt="2023-11-02T16:25:10.038" v="1588" actId="22"/>
          <ac:spMkLst>
            <pc:docMk/>
            <pc:sldMk cId="3491866820" sldId="266"/>
            <ac:spMk id="9" creationId="{9188688E-9785-F357-5DCF-A66734CBD88D}"/>
          </ac:spMkLst>
        </pc:spChg>
        <pc:graphicFrameChg chg="add del mod">
          <ac:chgData name="John Francis" userId="3f034fed-51fd-4899-8bfb-d375def18017" providerId="ADAL" clId="{6EE61DEC-BC65-9940-A41F-E989DA2CB342}" dt="2023-11-02T16:25:00.547" v="1582"/>
          <ac:graphicFrameMkLst>
            <pc:docMk/>
            <pc:sldMk cId="3491866820" sldId="266"/>
            <ac:graphicFrameMk id="5" creationId="{0E586E5E-DB9B-CBE9-5525-59219EC974B7}"/>
          </ac:graphicFrameMkLst>
        </pc:graphicFrameChg>
        <pc:graphicFrameChg chg="add del mod">
          <ac:chgData name="John Francis" userId="3f034fed-51fd-4899-8bfb-d375def18017" providerId="ADAL" clId="{6EE61DEC-BC65-9940-A41F-E989DA2CB342}" dt="2023-11-02T16:25:07.302" v="1585"/>
          <ac:graphicFrameMkLst>
            <pc:docMk/>
            <pc:sldMk cId="3491866820" sldId="266"/>
            <ac:graphicFrameMk id="7" creationId="{669884C8-1682-A0E8-93D5-D72737FEF8A5}"/>
          </ac:graphicFrameMkLst>
        </pc:graphicFrameChg>
        <pc:graphicFrameChg chg="add mod modGraphic">
          <ac:chgData name="John Francis" userId="3f034fed-51fd-4899-8bfb-d375def18017" providerId="ADAL" clId="{6EE61DEC-BC65-9940-A41F-E989DA2CB342}" dt="2023-11-02T16:41:51.806" v="1764" actId="20577"/>
          <ac:graphicFrameMkLst>
            <pc:docMk/>
            <pc:sldMk cId="3491866820" sldId="266"/>
            <ac:graphicFrameMk id="10" creationId="{6620094D-5736-6373-5E09-4CC7378EDE76}"/>
          </ac:graphicFrameMkLst>
        </pc:graphicFrameChg>
        <pc:picChg chg="add del mod">
          <ac:chgData name="John Francis" userId="3f034fed-51fd-4899-8bfb-d375def18017" providerId="ADAL" clId="{6EE61DEC-BC65-9940-A41F-E989DA2CB342}" dt="2023-11-10T12:11:48.710" v="10392" actId="478"/>
          <ac:picMkLst>
            <pc:docMk/>
            <pc:sldMk cId="3491866820" sldId="266"/>
            <ac:picMk id="5" creationId="{9C974E8D-649B-B74B-2697-0AFFBE945AAC}"/>
          </ac:picMkLst>
        </pc:picChg>
        <pc:picChg chg="add del mod">
          <ac:chgData name="John Francis" userId="3f034fed-51fd-4899-8bfb-d375def18017" providerId="ADAL" clId="{6EE61DEC-BC65-9940-A41F-E989DA2CB342}" dt="2023-11-10T12:31:58.180" v="10484"/>
          <ac:picMkLst>
            <pc:docMk/>
            <pc:sldMk cId="3491866820" sldId="266"/>
            <ac:picMk id="8" creationId="{DEDBA40E-B880-82C3-ABBD-FC08A0D927EB}"/>
          </ac:picMkLst>
        </pc:picChg>
        <pc:picChg chg="add mod">
          <ac:chgData name="John Francis" userId="3f034fed-51fd-4899-8bfb-d375def18017" providerId="ADAL" clId="{6EE61DEC-BC65-9940-A41F-E989DA2CB342}" dt="2023-11-02T16:33:52.907" v="1684" actId="1076"/>
          <ac:picMkLst>
            <pc:docMk/>
            <pc:sldMk cId="3491866820" sldId="266"/>
            <ac:picMk id="12" creationId="{95584EF3-CC1E-F3D8-8682-0E471749FDAA}"/>
          </ac:picMkLst>
        </pc:picChg>
      </pc:sldChg>
      <pc:sldChg chg="addSp delSp modSp new mod modTransition delAnim modAnim modNotesTx">
        <pc:chgData name="John Francis" userId="3f034fed-51fd-4899-8bfb-d375def18017" providerId="ADAL" clId="{6EE61DEC-BC65-9940-A41F-E989DA2CB342}" dt="2023-11-15T16:23:24.379" v="10716" actId="20577"/>
        <pc:sldMkLst>
          <pc:docMk/>
          <pc:sldMk cId="716184291" sldId="267"/>
        </pc:sldMkLst>
        <pc:spChg chg="mod">
          <ac:chgData name="John Francis" userId="3f034fed-51fd-4899-8bfb-d375def18017" providerId="ADAL" clId="{6EE61DEC-BC65-9940-A41F-E989DA2CB342}" dt="2023-11-02T16:28:35.506" v="1632" actId="20577"/>
          <ac:spMkLst>
            <pc:docMk/>
            <pc:sldMk cId="716184291" sldId="267"/>
            <ac:spMk id="2" creationId="{62F1B446-5435-208E-A799-45226615D0E0}"/>
          </ac:spMkLst>
        </pc:spChg>
        <pc:spChg chg="del">
          <ac:chgData name="John Francis" userId="3f034fed-51fd-4899-8bfb-d375def18017" providerId="ADAL" clId="{6EE61DEC-BC65-9940-A41F-E989DA2CB342}" dt="2023-11-02T16:27:21.643" v="1612"/>
          <ac:spMkLst>
            <pc:docMk/>
            <pc:sldMk cId="716184291" sldId="267"/>
            <ac:spMk id="3" creationId="{A93DB7A6-B6D3-FC07-D58A-0054ADC0DE8E}"/>
          </ac:spMkLst>
        </pc:spChg>
        <pc:spChg chg="add del">
          <ac:chgData name="John Francis" userId="3f034fed-51fd-4899-8bfb-d375def18017" providerId="ADAL" clId="{6EE61DEC-BC65-9940-A41F-E989DA2CB342}" dt="2023-11-02T16:27:18.596" v="1611" actId="22"/>
          <ac:spMkLst>
            <pc:docMk/>
            <pc:sldMk cId="716184291" sldId="267"/>
            <ac:spMk id="5" creationId="{7C080495-64A3-E673-46A1-8344D6ADE6C1}"/>
          </ac:spMkLst>
        </pc:spChg>
        <pc:graphicFrameChg chg="add mod modGraphic">
          <ac:chgData name="John Francis" userId="3f034fed-51fd-4899-8bfb-d375def18017" providerId="ADAL" clId="{6EE61DEC-BC65-9940-A41F-E989DA2CB342}" dt="2023-11-03T14:27:15.608" v="2699" actId="404"/>
          <ac:graphicFrameMkLst>
            <pc:docMk/>
            <pc:sldMk cId="716184291" sldId="267"/>
            <ac:graphicFrameMk id="6" creationId="{6B4DEEC1-5881-D434-5535-FB48BEF816EA}"/>
          </ac:graphicFrameMkLst>
        </pc:graphicFrameChg>
        <pc:picChg chg="add del mod">
          <ac:chgData name="John Francis" userId="3f034fed-51fd-4899-8bfb-d375def18017" providerId="ADAL" clId="{6EE61DEC-BC65-9940-A41F-E989DA2CB342}" dt="2023-11-10T12:11:52.813" v="10393" actId="478"/>
          <ac:picMkLst>
            <pc:docMk/>
            <pc:sldMk cId="716184291" sldId="267"/>
            <ac:picMk id="5" creationId="{043969E4-F0DD-D4B9-9952-3629AA31B5FF}"/>
          </ac:picMkLst>
        </pc:picChg>
        <pc:picChg chg="add del mod">
          <ac:chgData name="John Francis" userId="3f034fed-51fd-4899-8bfb-d375def18017" providerId="ADAL" clId="{6EE61DEC-BC65-9940-A41F-E989DA2CB342}" dt="2023-11-10T12:31:58.180" v="10484"/>
          <ac:picMkLst>
            <pc:docMk/>
            <pc:sldMk cId="716184291" sldId="267"/>
            <ac:picMk id="9" creationId="{2EE19DE0-B874-62E4-BE3F-9662BA99DFF7}"/>
          </ac:picMkLst>
        </pc:picChg>
      </pc:sldChg>
      <pc:sldChg chg="addSp delSp modSp add mod modTransition modAnim modNotesTx">
        <pc:chgData name="John Francis" userId="3f034fed-51fd-4899-8bfb-d375def18017" providerId="ADAL" clId="{6EE61DEC-BC65-9940-A41F-E989DA2CB342}" dt="2023-11-14T13:52:14.294" v="10600"/>
        <pc:sldMkLst>
          <pc:docMk/>
          <pc:sldMk cId="1087492509" sldId="268"/>
        </pc:sldMkLst>
        <pc:spChg chg="del">
          <ac:chgData name="John Francis" userId="3f034fed-51fd-4899-8bfb-d375def18017" providerId="ADAL" clId="{6EE61DEC-BC65-9940-A41F-E989DA2CB342}" dt="2023-11-03T11:07:36.537" v="1921"/>
          <ac:spMkLst>
            <pc:docMk/>
            <pc:sldMk cId="1087492509" sldId="268"/>
            <ac:spMk id="3" creationId="{DC0524F9-11FE-94D7-69DD-8D3CBA4FE2F1}"/>
          </ac:spMkLst>
        </pc:spChg>
        <pc:picChg chg="add mod modCrop">
          <ac:chgData name="John Francis" userId="3f034fed-51fd-4899-8bfb-d375def18017" providerId="ADAL" clId="{6EE61DEC-BC65-9940-A41F-E989DA2CB342}" dt="2023-11-06T10:39:51.534" v="3098" actId="14100"/>
          <ac:picMkLst>
            <pc:docMk/>
            <pc:sldMk cId="1087492509" sldId="268"/>
            <ac:picMk id="5" creationId="{6E2F0927-0F96-6543-33A9-5180F55D337E}"/>
          </ac:picMkLst>
        </pc:picChg>
        <pc:picChg chg="add del mod">
          <ac:chgData name="John Francis" userId="3f034fed-51fd-4899-8bfb-d375def18017" providerId="ADAL" clId="{6EE61DEC-BC65-9940-A41F-E989DA2CB342}" dt="2023-11-10T12:31:58.180" v="10484"/>
          <ac:picMkLst>
            <pc:docMk/>
            <pc:sldMk cId="1087492509" sldId="268"/>
            <ac:picMk id="6" creationId="{FE1B6696-B716-7DD7-52D0-DF52DF1BF91A}"/>
          </ac:picMkLst>
        </pc:picChg>
      </pc:sldChg>
      <pc:sldChg chg="addSp delSp modSp new del mod">
        <pc:chgData name="John Francis" userId="3f034fed-51fd-4899-8bfb-d375def18017" providerId="ADAL" clId="{6EE61DEC-BC65-9940-A41F-E989DA2CB342}" dt="2023-11-06T10:22:56.395" v="3013" actId="2696"/>
        <pc:sldMkLst>
          <pc:docMk/>
          <pc:sldMk cId="3791039824" sldId="269"/>
        </pc:sldMkLst>
        <pc:spChg chg="mod">
          <ac:chgData name="John Francis" userId="3f034fed-51fd-4899-8bfb-d375def18017" providerId="ADAL" clId="{6EE61DEC-BC65-9940-A41F-E989DA2CB342}" dt="2023-11-03T12:14:26.324" v="2661" actId="403"/>
          <ac:spMkLst>
            <pc:docMk/>
            <pc:sldMk cId="3791039824" sldId="269"/>
            <ac:spMk id="2" creationId="{5D852EB0-072D-067A-5EFA-CB86AFE304F3}"/>
          </ac:spMkLst>
        </pc:spChg>
        <pc:spChg chg="del mod">
          <ac:chgData name="John Francis" userId="3f034fed-51fd-4899-8bfb-d375def18017" providerId="ADAL" clId="{6EE61DEC-BC65-9940-A41F-E989DA2CB342}" dt="2023-11-03T11:24:46.487" v="2525" actId="26606"/>
          <ac:spMkLst>
            <pc:docMk/>
            <pc:sldMk cId="3791039824" sldId="269"/>
            <ac:spMk id="3" creationId="{E43E0B07-B414-F528-A334-F6801E3AC3C6}"/>
          </ac:spMkLst>
        </pc:spChg>
        <pc:graphicFrameChg chg="add mod">
          <ac:chgData name="John Francis" userId="3f034fed-51fd-4899-8bfb-d375def18017" providerId="ADAL" clId="{6EE61DEC-BC65-9940-A41F-E989DA2CB342}" dt="2023-11-03T11:26:02.979" v="2527"/>
          <ac:graphicFrameMkLst>
            <pc:docMk/>
            <pc:sldMk cId="3791039824" sldId="269"/>
            <ac:graphicFrameMk id="5" creationId="{DFD36D3A-A2A5-1428-FF01-18B57C71FFE2}"/>
          </ac:graphicFrameMkLst>
        </pc:graphicFrameChg>
      </pc:sldChg>
      <pc:sldChg chg="addSp delSp modSp new mod modTransition delAnim modAnim modNotesTx">
        <pc:chgData name="John Francis" userId="3f034fed-51fd-4899-8bfb-d375def18017" providerId="ADAL" clId="{6EE61DEC-BC65-9940-A41F-E989DA2CB342}" dt="2023-11-14T13:52:14.294" v="10600"/>
        <pc:sldMkLst>
          <pc:docMk/>
          <pc:sldMk cId="1952201773" sldId="270"/>
        </pc:sldMkLst>
        <pc:spChg chg="mod">
          <ac:chgData name="John Francis" userId="3f034fed-51fd-4899-8bfb-d375def18017" providerId="ADAL" clId="{6EE61DEC-BC65-9940-A41F-E989DA2CB342}" dt="2023-11-03T11:42:17.854" v="2637" actId="1076"/>
          <ac:spMkLst>
            <pc:docMk/>
            <pc:sldMk cId="1952201773" sldId="270"/>
            <ac:spMk id="2" creationId="{C4C0F4C2-0851-87FE-2DEF-3F9BA810AE7F}"/>
          </ac:spMkLst>
        </pc:spChg>
        <pc:spChg chg="del">
          <ac:chgData name="John Francis" userId="3f034fed-51fd-4899-8bfb-d375def18017" providerId="ADAL" clId="{6EE61DEC-BC65-9940-A41F-E989DA2CB342}" dt="2023-11-03T11:41:07.165" v="2581"/>
          <ac:spMkLst>
            <pc:docMk/>
            <pc:sldMk cId="1952201773" sldId="270"/>
            <ac:spMk id="3" creationId="{514236F8-3CCE-827E-D928-4C55F097D6EE}"/>
          </ac:spMkLst>
        </pc:spChg>
        <pc:spChg chg="add">
          <ac:chgData name="John Francis" userId="3f034fed-51fd-4899-8bfb-d375def18017" providerId="ADAL" clId="{6EE61DEC-BC65-9940-A41F-E989DA2CB342}" dt="2023-11-03T11:43:25.867" v="2643" actId="11529"/>
          <ac:spMkLst>
            <pc:docMk/>
            <pc:sldMk cId="1952201773" sldId="270"/>
            <ac:spMk id="10" creationId="{72C2F781-E03B-3867-675F-BF1446CE8C3D}"/>
          </ac:spMkLst>
        </pc:spChg>
        <pc:spChg chg="add mod">
          <ac:chgData name="John Francis" userId="3f034fed-51fd-4899-8bfb-d375def18017" providerId="ADAL" clId="{6EE61DEC-BC65-9940-A41F-E989DA2CB342}" dt="2023-11-03T11:43:42.193" v="2648" actId="1038"/>
          <ac:spMkLst>
            <pc:docMk/>
            <pc:sldMk cId="1952201773" sldId="270"/>
            <ac:spMk id="11" creationId="{5E3F436C-19D6-F6D5-FBAD-A1CD946EC830}"/>
          </ac:spMkLst>
        </pc:spChg>
        <pc:picChg chg="add mod">
          <ac:chgData name="John Francis" userId="3f034fed-51fd-4899-8bfb-d375def18017" providerId="ADAL" clId="{6EE61DEC-BC65-9940-A41F-E989DA2CB342}" dt="2023-11-03T11:42:32.418" v="2642" actId="1076"/>
          <ac:picMkLst>
            <pc:docMk/>
            <pc:sldMk cId="1952201773" sldId="270"/>
            <ac:picMk id="5" creationId="{0947B22F-36D2-6720-9F62-FD915F138340}"/>
          </ac:picMkLst>
        </pc:picChg>
        <pc:picChg chg="add del mod">
          <ac:chgData name="John Francis" userId="3f034fed-51fd-4899-8bfb-d375def18017" providerId="ADAL" clId="{6EE61DEC-BC65-9940-A41F-E989DA2CB342}" dt="2023-11-10T12:11:41.030" v="10389" actId="478"/>
          <ac:picMkLst>
            <pc:docMk/>
            <pc:sldMk cId="1952201773" sldId="270"/>
            <ac:picMk id="6" creationId="{112C1769-66F5-44E7-1CC2-5F0365F0E04C}"/>
          </ac:picMkLst>
        </pc:picChg>
        <pc:picChg chg="add mod">
          <ac:chgData name="John Francis" userId="3f034fed-51fd-4899-8bfb-d375def18017" providerId="ADAL" clId="{6EE61DEC-BC65-9940-A41F-E989DA2CB342}" dt="2023-11-03T11:42:29.776" v="2641" actId="1076"/>
          <ac:picMkLst>
            <pc:docMk/>
            <pc:sldMk cId="1952201773" sldId="270"/>
            <ac:picMk id="7" creationId="{38DE52F3-8236-7EAB-F6AD-04CD679AB4F9}"/>
          </ac:picMkLst>
        </pc:picChg>
        <pc:picChg chg="add mod">
          <ac:chgData name="John Francis" userId="3f034fed-51fd-4899-8bfb-d375def18017" providerId="ADAL" clId="{6EE61DEC-BC65-9940-A41F-E989DA2CB342}" dt="2023-11-03T11:42:25.892" v="2640" actId="1076"/>
          <ac:picMkLst>
            <pc:docMk/>
            <pc:sldMk cId="1952201773" sldId="270"/>
            <ac:picMk id="9" creationId="{5E7BB5A6-D3ED-7E73-F5FA-1D3B280FF8DE}"/>
          </ac:picMkLst>
        </pc:picChg>
        <pc:picChg chg="add del mod">
          <ac:chgData name="John Francis" userId="3f034fed-51fd-4899-8bfb-d375def18017" providerId="ADAL" clId="{6EE61DEC-BC65-9940-A41F-E989DA2CB342}" dt="2023-11-10T12:31:58.180" v="10484"/>
          <ac:picMkLst>
            <pc:docMk/>
            <pc:sldMk cId="1952201773" sldId="270"/>
            <ac:picMk id="13" creationId="{EE4E62FE-4912-D40F-C38E-E3788A80CF22}"/>
          </ac:picMkLst>
        </pc:picChg>
      </pc:sldChg>
      <pc:sldChg chg="addSp delSp modSp add del mod ord modTransition modAnim modNotesTx">
        <pc:chgData name="John Francis" userId="3f034fed-51fd-4899-8bfb-d375def18017" providerId="ADAL" clId="{6EE61DEC-BC65-9940-A41F-E989DA2CB342}" dt="2023-11-14T13:52:14.294" v="10600"/>
        <pc:sldMkLst>
          <pc:docMk/>
          <pc:sldMk cId="1108538845" sldId="271"/>
        </pc:sldMkLst>
        <pc:spChg chg="add del mod">
          <ac:chgData name="John Francis" userId="3f034fed-51fd-4899-8bfb-d375def18017" providerId="ADAL" clId="{6EE61DEC-BC65-9940-A41F-E989DA2CB342}" dt="2023-11-06T10:06:57.389" v="2889" actId="478"/>
          <ac:spMkLst>
            <pc:docMk/>
            <pc:sldMk cId="1108538845" sldId="271"/>
            <ac:spMk id="3" creationId="{C14C18FA-36B3-2BF3-AADA-CF462010D7D6}"/>
          </ac:spMkLst>
        </pc:spChg>
        <pc:spChg chg="add mod">
          <ac:chgData name="John Francis" userId="3f034fed-51fd-4899-8bfb-d375def18017" providerId="ADAL" clId="{6EE61DEC-BC65-9940-A41F-E989DA2CB342}" dt="2023-11-06T10:12:55.070" v="2936" actId="1582"/>
          <ac:spMkLst>
            <pc:docMk/>
            <pc:sldMk cId="1108538845" sldId="271"/>
            <ac:spMk id="4" creationId="{D83BC15B-E9F0-88B3-895F-8C37DEC1408F}"/>
          </ac:spMkLst>
        </pc:spChg>
        <pc:spChg chg="add mod">
          <ac:chgData name="John Francis" userId="3f034fed-51fd-4899-8bfb-d375def18017" providerId="ADAL" clId="{6EE61DEC-BC65-9940-A41F-E989DA2CB342}" dt="2023-11-06T10:13:09.629" v="2937" actId="1582"/>
          <ac:spMkLst>
            <pc:docMk/>
            <pc:sldMk cId="1108538845" sldId="271"/>
            <ac:spMk id="5" creationId="{DF22C310-393B-D5CA-593B-7086963AED69}"/>
          </ac:spMkLst>
        </pc:spChg>
        <pc:picChg chg="del">
          <ac:chgData name="John Francis" userId="3f034fed-51fd-4899-8bfb-d375def18017" providerId="ADAL" clId="{6EE61DEC-BC65-9940-A41F-E989DA2CB342}" dt="2023-11-06T10:10:56.583" v="2917" actId="478"/>
          <ac:picMkLst>
            <pc:docMk/>
            <pc:sldMk cId="1108538845" sldId="271"/>
            <ac:picMk id="6" creationId="{312462BD-F678-6182-01B7-C4FC73B4243E}"/>
          </ac:picMkLst>
        </pc:picChg>
        <pc:picChg chg="add del mod">
          <ac:chgData name="John Francis" userId="3f034fed-51fd-4899-8bfb-d375def18017" providerId="ADAL" clId="{6EE61DEC-BC65-9940-A41F-E989DA2CB342}" dt="2023-11-10T12:12:07.499" v="10395"/>
          <ac:picMkLst>
            <pc:docMk/>
            <pc:sldMk cId="1108538845" sldId="271"/>
            <ac:picMk id="7" creationId="{4ED4868F-1B30-8D19-487E-DEFAFD8796DE}"/>
          </ac:picMkLst>
        </pc:picChg>
        <pc:picChg chg="mod">
          <ac:chgData name="John Francis" userId="3f034fed-51fd-4899-8bfb-d375def18017" providerId="ADAL" clId="{6EE61DEC-BC65-9940-A41F-E989DA2CB342}" dt="2023-11-06T10:11:16.550" v="2921" actId="1076"/>
          <ac:picMkLst>
            <pc:docMk/>
            <pc:sldMk cId="1108538845" sldId="271"/>
            <ac:picMk id="8" creationId="{8D7A36AB-AE91-3FFB-6A1E-56AC0C50AF19}"/>
          </ac:picMkLst>
        </pc:picChg>
        <pc:picChg chg="add del mod">
          <ac:chgData name="John Francis" userId="3f034fed-51fd-4899-8bfb-d375def18017" providerId="ADAL" clId="{6EE61DEC-BC65-9940-A41F-E989DA2CB342}" dt="2023-11-10T12:31:58.180" v="10484"/>
          <ac:picMkLst>
            <pc:docMk/>
            <pc:sldMk cId="1108538845" sldId="271"/>
            <ac:picMk id="11" creationId="{3B5BCE3B-A90D-0635-C9B4-61307AF6FE03}"/>
          </ac:picMkLst>
        </pc:picChg>
      </pc:sldChg>
      <pc:sldChg chg="addSp delSp modSp add mod modTransition modAnim modNotesTx">
        <pc:chgData name="John Francis" userId="3f034fed-51fd-4899-8bfb-d375def18017" providerId="ADAL" clId="{6EE61DEC-BC65-9940-A41F-E989DA2CB342}" dt="2023-11-14T13:52:14.294" v="10600"/>
        <pc:sldMkLst>
          <pc:docMk/>
          <pc:sldMk cId="3853697224" sldId="272"/>
        </pc:sldMkLst>
        <pc:spChg chg="add mod">
          <ac:chgData name="John Francis" userId="3f034fed-51fd-4899-8bfb-d375def18017" providerId="ADAL" clId="{6EE61DEC-BC65-9940-A41F-E989DA2CB342}" dt="2023-11-06T10:12:30.237" v="2934" actId="1582"/>
          <ac:spMkLst>
            <pc:docMk/>
            <pc:sldMk cId="3853697224" sldId="272"/>
            <ac:spMk id="3" creationId="{8D8AFFD1-9E0A-1F61-7848-573DA101BEB7}"/>
          </ac:spMkLst>
        </pc:spChg>
        <pc:spChg chg="mod">
          <ac:chgData name="John Francis" userId="3f034fed-51fd-4899-8bfb-d375def18017" providerId="ADAL" clId="{6EE61DEC-BC65-9940-A41F-E989DA2CB342}" dt="2023-11-06T10:12:40.517" v="2935" actId="1582"/>
          <ac:spMkLst>
            <pc:docMk/>
            <pc:sldMk cId="3853697224" sldId="272"/>
            <ac:spMk id="4" creationId="{D83BC15B-E9F0-88B3-895F-8C37DEC1408F}"/>
          </ac:spMkLst>
        </pc:spChg>
        <pc:spChg chg="del">
          <ac:chgData name="John Francis" userId="3f034fed-51fd-4899-8bfb-d375def18017" providerId="ADAL" clId="{6EE61DEC-BC65-9940-A41F-E989DA2CB342}" dt="2023-11-06T10:10:24.830" v="2910" actId="478"/>
          <ac:spMkLst>
            <pc:docMk/>
            <pc:sldMk cId="3853697224" sldId="272"/>
            <ac:spMk id="5" creationId="{DF22C310-393B-D5CA-593B-7086963AED69}"/>
          </ac:spMkLst>
        </pc:spChg>
        <pc:spChg chg="add mod">
          <ac:chgData name="John Francis" userId="3f034fed-51fd-4899-8bfb-d375def18017" providerId="ADAL" clId="{6EE61DEC-BC65-9940-A41F-E989DA2CB342}" dt="2023-11-06T10:13:52.646" v="2941" actId="14100"/>
          <ac:spMkLst>
            <pc:docMk/>
            <pc:sldMk cId="3853697224" sldId="272"/>
            <ac:spMk id="7" creationId="{1D599E36-6258-7256-3E92-F6E487C26FFD}"/>
          </ac:spMkLst>
        </pc:spChg>
        <pc:spChg chg="add mod">
          <ac:chgData name="John Francis" userId="3f034fed-51fd-4899-8bfb-d375def18017" providerId="ADAL" clId="{6EE61DEC-BC65-9940-A41F-E989DA2CB342}" dt="2023-11-06T10:14:00.845" v="2944" actId="14100"/>
          <ac:spMkLst>
            <pc:docMk/>
            <pc:sldMk cId="3853697224" sldId="272"/>
            <ac:spMk id="9" creationId="{D497D23E-8D95-23AA-CAFA-FE8002DAB831}"/>
          </ac:spMkLst>
        </pc:spChg>
        <pc:picChg chg="del">
          <ac:chgData name="John Francis" userId="3f034fed-51fd-4899-8bfb-d375def18017" providerId="ADAL" clId="{6EE61DEC-BC65-9940-A41F-E989DA2CB342}" dt="2023-11-06T10:11:47.702" v="2925" actId="478"/>
          <ac:picMkLst>
            <pc:docMk/>
            <pc:sldMk cId="3853697224" sldId="272"/>
            <ac:picMk id="6" creationId="{312462BD-F678-6182-01B7-C4FC73B4243E}"/>
          </ac:picMkLst>
        </pc:picChg>
        <pc:picChg chg="mod">
          <ac:chgData name="John Francis" userId="3f034fed-51fd-4899-8bfb-d375def18017" providerId="ADAL" clId="{6EE61DEC-BC65-9940-A41F-E989DA2CB342}" dt="2023-11-06T10:11:54.855" v="2928" actId="1076"/>
          <ac:picMkLst>
            <pc:docMk/>
            <pc:sldMk cId="3853697224" sldId="272"/>
            <ac:picMk id="8" creationId="{8D7A36AB-AE91-3FFB-6A1E-56AC0C50AF19}"/>
          </ac:picMkLst>
        </pc:picChg>
        <pc:picChg chg="add del mod">
          <ac:chgData name="John Francis" userId="3f034fed-51fd-4899-8bfb-d375def18017" providerId="ADAL" clId="{6EE61DEC-BC65-9940-A41F-E989DA2CB342}" dt="2023-11-10T12:12:07.499" v="10395"/>
          <ac:picMkLst>
            <pc:docMk/>
            <pc:sldMk cId="3853697224" sldId="272"/>
            <ac:picMk id="11" creationId="{6366E74D-A056-3B70-CF5B-AB68DE627361}"/>
          </ac:picMkLst>
        </pc:picChg>
        <pc:picChg chg="add del mod">
          <ac:chgData name="John Francis" userId="3f034fed-51fd-4899-8bfb-d375def18017" providerId="ADAL" clId="{6EE61DEC-BC65-9940-A41F-E989DA2CB342}" dt="2023-11-10T12:31:58.180" v="10484"/>
          <ac:picMkLst>
            <pc:docMk/>
            <pc:sldMk cId="3853697224" sldId="272"/>
            <ac:picMk id="15" creationId="{BB1BB547-89B1-80B8-4230-0F822296E328}"/>
          </ac:picMkLst>
        </pc:picChg>
      </pc:sldChg>
      <pc:sldChg chg="addSp delSp modSp add mod modTransition modAnim">
        <pc:chgData name="John Francis" userId="3f034fed-51fd-4899-8bfb-d375def18017" providerId="ADAL" clId="{6EE61DEC-BC65-9940-A41F-E989DA2CB342}" dt="2023-11-14T13:52:14.294" v="10600"/>
        <pc:sldMkLst>
          <pc:docMk/>
          <pc:sldMk cId="3438490711" sldId="273"/>
        </pc:sldMkLst>
        <pc:spChg chg="mod">
          <ac:chgData name="John Francis" userId="3f034fed-51fd-4899-8bfb-d375def18017" providerId="ADAL" clId="{6EE61DEC-BC65-9940-A41F-E989DA2CB342}" dt="2023-11-06T10:22:37.982" v="3010" actId="1076"/>
          <ac:spMkLst>
            <pc:docMk/>
            <pc:sldMk cId="3438490711" sldId="273"/>
            <ac:spMk id="2" creationId="{9B4A8578-6B7C-A49D-70A9-71F879727FB8}"/>
          </ac:spMkLst>
        </pc:spChg>
        <pc:spChg chg="del mod">
          <ac:chgData name="John Francis" userId="3f034fed-51fd-4899-8bfb-d375def18017" providerId="ADAL" clId="{6EE61DEC-BC65-9940-A41F-E989DA2CB342}" dt="2023-11-06T10:22:20.840" v="3005" actId="478"/>
          <ac:spMkLst>
            <pc:docMk/>
            <pc:sldMk cId="3438490711" sldId="273"/>
            <ac:spMk id="3" creationId="{D75A0158-2F14-C795-5054-B62674FC7330}"/>
          </ac:spMkLst>
        </pc:spChg>
        <pc:graphicFrameChg chg="add mod">
          <ac:chgData name="John Francis" userId="3f034fed-51fd-4899-8bfb-d375def18017" providerId="ADAL" clId="{6EE61DEC-BC65-9940-A41F-E989DA2CB342}" dt="2023-11-06T10:22:47.472" v="3012" actId="1076"/>
          <ac:graphicFrameMkLst>
            <pc:docMk/>
            <pc:sldMk cId="3438490711" sldId="273"/>
            <ac:graphicFrameMk id="4" creationId="{C6B82116-F9A5-9A4D-9031-67211FB92F5F}"/>
          </ac:graphicFrameMkLst>
        </pc:graphicFrameChg>
        <pc:picChg chg="add mod">
          <ac:chgData name="John Francis" userId="3f034fed-51fd-4899-8bfb-d375def18017" providerId="ADAL" clId="{6EE61DEC-BC65-9940-A41F-E989DA2CB342}" dt="2023-11-10T12:31:46.952" v="10482"/>
          <ac:picMkLst>
            <pc:docMk/>
            <pc:sldMk cId="3438490711" sldId="273"/>
            <ac:picMk id="6" creationId="{E3F42664-79F3-4B77-EA0C-40AF96813DC5}"/>
          </ac:picMkLst>
        </pc:picChg>
        <pc:picChg chg="mod">
          <ac:chgData name="John Francis" userId="3f034fed-51fd-4899-8bfb-d375def18017" providerId="ADAL" clId="{6EE61DEC-BC65-9940-A41F-E989DA2CB342}" dt="2023-11-06T10:21:59.601" v="3002" actId="1076"/>
          <ac:picMkLst>
            <pc:docMk/>
            <pc:sldMk cId="3438490711" sldId="273"/>
            <ac:picMk id="8" creationId="{DF60BEB5-46E8-84EF-A7B8-C66E1EA31B64}"/>
          </ac:picMkLst>
        </pc:picChg>
        <pc:picChg chg="mod">
          <ac:chgData name="John Francis" userId="3f034fed-51fd-4899-8bfb-d375def18017" providerId="ADAL" clId="{6EE61DEC-BC65-9940-A41F-E989DA2CB342}" dt="2023-11-06T10:21:59.601" v="3002" actId="1076"/>
          <ac:picMkLst>
            <pc:docMk/>
            <pc:sldMk cId="3438490711" sldId="273"/>
            <ac:picMk id="9" creationId="{22850639-D1FC-A42E-870B-80D67AFA7C8A}"/>
          </ac:picMkLst>
        </pc:picChg>
        <pc:picChg chg="mod">
          <ac:chgData name="John Francis" userId="3f034fed-51fd-4899-8bfb-d375def18017" providerId="ADAL" clId="{6EE61DEC-BC65-9940-A41F-E989DA2CB342}" dt="2023-11-06T10:21:59.601" v="3002" actId="1076"/>
          <ac:picMkLst>
            <pc:docMk/>
            <pc:sldMk cId="3438490711" sldId="273"/>
            <ac:picMk id="1032" creationId="{346C86F0-A0C4-FACE-B6D5-938DE841A007}"/>
          </ac:picMkLst>
        </pc:picChg>
        <pc:picChg chg="mod">
          <ac:chgData name="John Francis" userId="3f034fed-51fd-4899-8bfb-d375def18017" providerId="ADAL" clId="{6EE61DEC-BC65-9940-A41F-E989DA2CB342}" dt="2023-11-06T10:22:34.561" v="3009" actId="1076"/>
          <ac:picMkLst>
            <pc:docMk/>
            <pc:sldMk cId="3438490711" sldId="273"/>
            <ac:picMk id="1034" creationId="{7D64810D-E501-A40F-5540-8B4F61C74DA4}"/>
          </ac:picMkLst>
        </pc:picChg>
      </pc:sldChg>
      <pc:sldChg chg="addSp delSp modSp add mod modTransition modAnim modNotesTx">
        <pc:chgData name="John Francis" userId="3f034fed-51fd-4899-8bfb-d375def18017" providerId="ADAL" clId="{6EE61DEC-BC65-9940-A41F-E989DA2CB342}" dt="2023-11-14T13:52:14.294" v="10600"/>
        <pc:sldMkLst>
          <pc:docMk/>
          <pc:sldMk cId="1781142775" sldId="274"/>
        </pc:sldMkLst>
        <pc:picChg chg="mod modCrop">
          <ac:chgData name="John Francis" userId="3f034fed-51fd-4899-8bfb-d375def18017" providerId="ADAL" clId="{6EE61DEC-BC65-9940-A41F-E989DA2CB342}" dt="2023-11-06T10:40:19.286" v="3102" actId="1076"/>
          <ac:picMkLst>
            <pc:docMk/>
            <pc:sldMk cId="1781142775" sldId="274"/>
            <ac:picMk id="5" creationId="{6E2F0927-0F96-6543-33A9-5180F55D337E}"/>
          </ac:picMkLst>
        </pc:picChg>
        <pc:picChg chg="add del mod">
          <ac:chgData name="John Francis" userId="3f034fed-51fd-4899-8bfb-d375def18017" providerId="ADAL" clId="{6EE61DEC-BC65-9940-A41F-E989DA2CB342}" dt="2023-11-10T12:31:58.180" v="10484"/>
          <ac:picMkLst>
            <pc:docMk/>
            <pc:sldMk cId="1781142775" sldId="274"/>
            <ac:picMk id="6" creationId="{BC93EF09-6B3C-CF16-ECDE-645BD8095AFD}"/>
          </ac:picMkLst>
        </pc:picChg>
      </pc:sldChg>
      <pc:sldChg chg="addSp delSp modSp add mod modTransition modAnim modNotesTx">
        <pc:chgData name="John Francis" userId="3f034fed-51fd-4899-8bfb-d375def18017" providerId="ADAL" clId="{6EE61DEC-BC65-9940-A41F-E989DA2CB342}" dt="2023-11-14T13:52:14.294" v="10600"/>
        <pc:sldMkLst>
          <pc:docMk/>
          <pc:sldMk cId="2020040772" sldId="275"/>
        </pc:sldMkLst>
        <pc:picChg chg="mod modCrop">
          <ac:chgData name="John Francis" userId="3f034fed-51fd-4899-8bfb-d375def18017" providerId="ADAL" clId="{6EE61DEC-BC65-9940-A41F-E989DA2CB342}" dt="2023-11-06T10:40:59.182" v="3107" actId="1076"/>
          <ac:picMkLst>
            <pc:docMk/>
            <pc:sldMk cId="2020040772" sldId="275"/>
            <ac:picMk id="5" creationId="{6E2F0927-0F96-6543-33A9-5180F55D337E}"/>
          </ac:picMkLst>
        </pc:picChg>
        <pc:picChg chg="add del mod">
          <ac:chgData name="John Francis" userId="3f034fed-51fd-4899-8bfb-d375def18017" providerId="ADAL" clId="{6EE61DEC-BC65-9940-A41F-E989DA2CB342}" dt="2023-11-10T12:31:58.180" v="10484"/>
          <ac:picMkLst>
            <pc:docMk/>
            <pc:sldMk cId="2020040772" sldId="275"/>
            <ac:picMk id="6" creationId="{82FB92E9-11B0-38FB-5547-B9DFBCEF5923}"/>
          </ac:picMkLst>
        </pc:picChg>
      </pc:sldChg>
      <pc:sldChg chg="addSp delSp modSp add mod modTransition modAnim modNotesTx">
        <pc:chgData name="John Francis" userId="3f034fed-51fd-4899-8bfb-d375def18017" providerId="ADAL" clId="{6EE61DEC-BC65-9940-A41F-E989DA2CB342}" dt="2023-11-14T13:52:14.294" v="10600"/>
        <pc:sldMkLst>
          <pc:docMk/>
          <pc:sldMk cId="1290897431" sldId="276"/>
        </pc:sldMkLst>
        <pc:picChg chg="mod modCrop">
          <ac:chgData name="John Francis" userId="3f034fed-51fd-4899-8bfb-d375def18017" providerId="ADAL" clId="{6EE61DEC-BC65-9940-A41F-E989DA2CB342}" dt="2023-11-06T10:41:36.934" v="3114" actId="1076"/>
          <ac:picMkLst>
            <pc:docMk/>
            <pc:sldMk cId="1290897431" sldId="276"/>
            <ac:picMk id="5" creationId="{6E2F0927-0F96-6543-33A9-5180F55D337E}"/>
          </ac:picMkLst>
        </pc:picChg>
        <pc:picChg chg="add del mod">
          <ac:chgData name="John Francis" userId="3f034fed-51fd-4899-8bfb-d375def18017" providerId="ADAL" clId="{6EE61DEC-BC65-9940-A41F-E989DA2CB342}" dt="2023-11-10T12:31:58.180" v="10484"/>
          <ac:picMkLst>
            <pc:docMk/>
            <pc:sldMk cId="1290897431" sldId="276"/>
            <ac:picMk id="6" creationId="{6FF0C8DF-65F7-F342-ED74-0C0F6A9A458A}"/>
          </ac:picMkLst>
        </pc:picChg>
      </pc:sldChg>
      <pc:sldMasterChg chg="delSp modSp mod">
        <pc:chgData name="John Francis" userId="3f034fed-51fd-4899-8bfb-d375def18017" providerId="ADAL" clId="{6EE61DEC-BC65-9940-A41F-E989DA2CB342}" dt="2023-11-02T15:41:54.619" v="442" actId="20577"/>
        <pc:sldMasterMkLst>
          <pc:docMk/>
          <pc:sldMasterMk cId="1283640959" sldId="2147483660"/>
        </pc:sldMasterMkLst>
        <pc:spChg chg="mod">
          <ac:chgData name="John Francis" userId="3f034fed-51fd-4899-8bfb-d375def18017" providerId="ADAL" clId="{6EE61DEC-BC65-9940-A41F-E989DA2CB342}" dt="2023-11-02T15:41:54.619" v="442" actId="20577"/>
          <ac:spMkLst>
            <pc:docMk/>
            <pc:sldMasterMk cId="1283640959" sldId="2147483660"/>
            <ac:spMk id="8" creationId="{DCC7717E-8640-204B-887D-AF7087F4843D}"/>
          </ac:spMkLst>
        </pc:spChg>
        <pc:grpChg chg="mod">
          <ac:chgData name="John Francis" userId="3f034fed-51fd-4899-8bfb-d375def18017" providerId="ADAL" clId="{6EE61DEC-BC65-9940-A41F-E989DA2CB342}" dt="2023-11-02T15:41:13.055" v="426" actId="1076"/>
          <ac:grpSpMkLst>
            <pc:docMk/>
            <pc:sldMasterMk cId="1283640959" sldId="2147483660"/>
            <ac:grpSpMk id="44" creationId="{00000000-0000-0000-0000-000000000000}"/>
          </ac:grpSpMkLst>
        </pc:grpChg>
        <pc:picChg chg="mod">
          <ac:chgData name="John Francis" userId="3f034fed-51fd-4899-8bfb-d375def18017" providerId="ADAL" clId="{6EE61DEC-BC65-9940-A41F-E989DA2CB342}" dt="2023-11-02T15:41:20.261" v="428" actId="1076"/>
          <ac:picMkLst>
            <pc:docMk/>
            <pc:sldMasterMk cId="1283640959" sldId="2147483660"/>
            <ac:picMk id="2050" creationId="{C7FEFA48-FF24-3D60-C624-19A4F8D88880}"/>
          </ac:picMkLst>
        </pc:picChg>
        <pc:picChg chg="del">
          <ac:chgData name="John Francis" userId="3f034fed-51fd-4899-8bfb-d375def18017" providerId="ADAL" clId="{6EE61DEC-BC65-9940-A41F-E989DA2CB342}" dt="2023-11-02T15:41:24.637" v="430" actId="478"/>
          <ac:picMkLst>
            <pc:docMk/>
            <pc:sldMasterMk cId="1283640959" sldId="2147483660"/>
            <ac:picMk id="2052" creationId="{EE735421-674E-D1DA-7DB3-C321570CD454}"/>
          </ac:picMkLst>
        </pc:picChg>
        <pc:picChg chg="mod">
          <ac:chgData name="John Francis" userId="3f034fed-51fd-4899-8bfb-d375def18017" providerId="ADAL" clId="{6EE61DEC-BC65-9940-A41F-E989DA2CB342}" dt="2023-11-02T15:41:23.129" v="429" actId="1076"/>
          <ac:picMkLst>
            <pc:docMk/>
            <pc:sldMasterMk cId="1283640959" sldId="2147483660"/>
            <ac:picMk id="2054" creationId="{785444A6-5A6D-598D-8E4F-402CE4E95EFE}"/>
          </ac:picMkLst>
        </pc:pic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hyperlink" Target="mailto:J.francis@worc.ac.uk" TargetMode="External"/><Relationship Id="rId4"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hyperlink" Target="mailto:J.francis@worc.ac.uk" TargetMode="External"/><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63413-EE11-4E94-80BF-1BBAB52D07B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2899B22-F863-4FF0-970B-6B058A474A7F}">
      <dgm:prSet/>
      <dgm:spPr/>
      <dgm:t>
        <a:bodyPr/>
        <a:lstStyle/>
        <a:p>
          <a:r>
            <a:rPr lang="en-US" dirty="0"/>
            <a:t>Sport Performance Analysis (SPA) is witnessing continued rapid growth and diversification regarding the role/responsibilities of Applied Performance Analysts (APA).</a:t>
          </a:r>
        </a:p>
      </dgm:t>
    </dgm:pt>
    <dgm:pt modelId="{DDE8D9C8-D6A4-45D5-842C-8812A9A50F81}" type="parTrans" cxnId="{2E70ED00-E1B2-434E-AAE7-BA7A8A9741C8}">
      <dgm:prSet/>
      <dgm:spPr/>
      <dgm:t>
        <a:bodyPr/>
        <a:lstStyle/>
        <a:p>
          <a:endParaRPr lang="en-US"/>
        </a:p>
      </dgm:t>
    </dgm:pt>
    <dgm:pt modelId="{AA07199F-284D-4DC5-ABB2-4DB5E5DE00F1}" type="sibTrans" cxnId="{2E70ED00-E1B2-434E-AAE7-BA7A8A9741C8}">
      <dgm:prSet/>
      <dgm:spPr/>
      <dgm:t>
        <a:bodyPr/>
        <a:lstStyle/>
        <a:p>
          <a:endParaRPr lang="en-US"/>
        </a:p>
      </dgm:t>
    </dgm:pt>
    <dgm:pt modelId="{667AF944-86B8-4ABA-977C-F5037689EFDD}">
      <dgm:prSet/>
      <dgm:spPr/>
      <dgm:t>
        <a:bodyPr/>
        <a:lstStyle/>
        <a:p>
          <a:r>
            <a:rPr lang="en-US" dirty="0"/>
            <a:t>Coaching and Performance Analysis process models exist but no specific applied or theoretical framework existed before 2021 regarding the “Role of an Applied Performance Analyst”.</a:t>
          </a:r>
        </a:p>
      </dgm:t>
    </dgm:pt>
    <dgm:pt modelId="{4ECEBA9C-3973-40D6-99CF-B572F468DEF9}" type="parTrans" cxnId="{7F810A8F-744A-4762-880F-F81BE250B459}">
      <dgm:prSet/>
      <dgm:spPr/>
      <dgm:t>
        <a:bodyPr/>
        <a:lstStyle/>
        <a:p>
          <a:endParaRPr lang="en-US"/>
        </a:p>
      </dgm:t>
    </dgm:pt>
    <dgm:pt modelId="{7D2DE16A-7BE1-450A-BF62-19057AE1E4B4}" type="sibTrans" cxnId="{7F810A8F-744A-4762-880F-F81BE250B459}">
      <dgm:prSet/>
      <dgm:spPr/>
      <dgm:t>
        <a:bodyPr/>
        <a:lstStyle/>
        <a:p>
          <a:endParaRPr lang="en-US"/>
        </a:p>
      </dgm:t>
    </dgm:pt>
    <dgm:pt modelId="{B78B5C7C-9E77-4CCC-8B9D-BEED3762C883}">
      <dgm:prSet/>
      <dgm:spPr/>
      <dgm:t>
        <a:bodyPr/>
        <a:lstStyle/>
        <a:p>
          <a:r>
            <a:rPr lang="en-US" dirty="0"/>
            <a:t>There remains no consensus on the definition, objective, critical relationships, or competencies to determine an APA and SPA success </a:t>
          </a:r>
        </a:p>
      </dgm:t>
    </dgm:pt>
    <dgm:pt modelId="{E2E1B335-2B64-48E8-9501-FC9D74A76EEF}" type="parTrans" cxnId="{09C651A6-1E43-4A29-9A28-AA2443F033F9}">
      <dgm:prSet/>
      <dgm:spPr/>
      <dgm:t>
        <a:bodyPr/>
        <a:lstStyle/>
        <a:p>
          <a:endParaRPr lang="en-US"/>
        </a:p>
      </dgm:t>
    </dgm:pt>
    <dgm:pt modelId="{4B29EF01-9395-449B-B161-507E455C9767}" type="sibTrans" cxnId="{09C651A6-1E43-4A29-9A28-AA2443F033F9}">
      <dgm:prSet/>
      <dgm:spPr/>
      <dgm:t>
        <a:bodyPr/>
        <a:lstStyle/>
        <a:p>
          <a:endParaRPr lang="en-US"/>
        </a:p>
      </dgm:t>
    </dgm:pt>
    <dgm:pt modelId="{7822D56F-DC38-4E9A-BF6D-8F36215C52D7}" type="pres">
      <dgm:prSet presAssocID="{23F63413-EE11-4E94-80BF-1BBAB52D07BD}" presName="root" presStyleCnt="0">
        <dgm:presLayoutVars>
          <dgm:dir/>
          <dgm:resizeHandles val="exact"/>
        </dgm:presLayoutVars>
      </dgm:prSet>
      <dgm:spPr/>
    </dgm:pt>
    <dgm:pt modelId="{4665E306-EDD6-4673-AF18-0B02BA232248}" type="pres">
      <dgm:prSet presAssocID="{F2899B22-F863-4FF0-970B-6B058A474A7F}" presName="compNode" presStyleCnt="0"/>
      <dgm:spPr/>
    </dgm:pt>
    <dgm:pt modelId="{CBA46A01-165D-4361-8163-323E63473E40}" type="pres">
      <dgm:prSet presAssocID="{F2899B22-F863-4FF0-970B-6B058A474A7F}" presName="bgRect" presStyleLbl="bgShp" presStyleIdx="0" presStyleCnt="3"/>
      <dgm:spPr>
        <a:solidFill>
          <a:schemeClr val="accent2">
            <a:lumMod val="20000"/>
            <a:lumOff val="80000"/>
          </a:schemeClr>
        </a:solidFill>
      </dgm:spPr>
    </dgm:pt>
    <dgm:pt modelId="{405A0647-5F55-417D-B24E-E44C42D14E73}" type="pres">
      <dgm:prSet presAssocID="{F2899B22-F863-4FF0-970B-6B058A474A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outline"/>
        </a:ext>
      </dgm:extLst>
    </dgm:pt>
    <dgm:pt modelId="{597AC28C-D7B8-40F9-9AA2-53F2E2793DD1}" type="pres">
      <dgm:prSet presAssocID="{F2899B22-F863-4FF0-970B-6B058A474A7F}" presName="spaceRect" presStyleCnt="0"/>
      <dgm:spPr/>
    </dgm:pt>
    <dgm:pt modelId="{BDDC39D3-A0A3-4C3F-9F4A-810D2F07EF50}" type="pres">
      <dgm:prSet presAssocID="{F2899B22-F863-4FF0-970B-6B058A474A7F}" presName="parTx" presStyleLbl="revTx" presStyleIdx="0" presStyleCnt="3">
        <dgm:presLayoutVars>
          <dgm:chMax val="0"/>
          <dgm:chPref val="0"/>
        </dgm:presLayoutVars>
      </dgm:prSet>
      <dgm:spPr/>
    </dgm:pt>
    <dgm:pt modelId="{CEA62568-BB59-4633-97F1-A55AB1D489F1}" type="pres">
      <dgm:prSet presAssocID="{AA07199F-284D-4DC5-ABB2-4DB5E5DE00F1}" presName="sibTrans" presStyleCnt="0"/>
      <dgm:spPr/>
    </dgm:pt>
    <dgm:pt modelId="{2279D81B-EA46-4233-A0B3-33807EE7B634}" type="pres">
      <dgm:prSet presAssocID="{667AF944-86B8-4ABA-977C-F5037689EFDD}" presName="compNode" presStyleCnt="0"/>
      <dgm:spPr/>
    </dgm:pt>
    <dgm:pt modelId="{12994E6A-D036-407C-B0DC-275521510246}" type="pres">
      <dgm:prSet presAssocID="{667AF944-86B8-4ABA-977C-F5037689EFDD}" presName="bgRect" presStyleLbl="bgShp" presStyleIdx="1" presStyleCnt="3"/>
      <dgm:spPr>
        <a:solidFill>
          <a:schemeClr val="accent2">
            <a:lumMod val="20000"/>
            <a:lumOff val="80000"/>
          </a:schemeClr>
        </a:solidFill>
      </dgm:spPr>
    </dgm:pt>
    <dgm:pt modelId="{CB9DBB33-6479-4D75-A661-72C3EEB83269}" type="pres">
      <dgm:prSet presAssocID="{667AF944-86B8-4ABA-977C-F5037689EF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52753340-DFF6-4372-93FC-38E6FC54F4EF}" type="pres">
      <dgm:prSet presAssocID="{667AF944-86B8-4ABA-977C-F5037689EFDD}" presName="spaceRect" presStyleCnt="0"/>
      <dgm:spPr/>
    </dgm:pt>
    <dgm:pt modelId="{AEFB81F0-B006-4DCA-BEE8-DDB361A5495E}" type="pres">
      <dgm:prSet presAssocID="{667AF944-86B8-4ABA-977C-F5037689EFDD}" presName="parTx" presStyleLbl="revTx" presStyleIdx="1" presStyleCnt="3">
        <dgm:presLayoutVars>
          <dgm:chMax val="0"/>
          <dgm:chPref val="0"/>
        </dgm:presLayoutVars>
      </dgm:prSet>
      <dgm:spPr/>
    </dgm:pt>
    <dgm:pt modelId="{997B0FDF-28B5-49BF-B444-2D2138570535}" type="pres">
      <dgm:prSet presAssocID="{7D2DE16A-7BE1-450A-BF62-19057AE1E4B4}" presName="sibTrans" presStyleCnt="0"/>
      <dgm:spPr/>
    </dgm:pt>
    <dgm:pt modelId="{57CE0CFD-6BBA-4867-B7C2-5D7B644ACB33}" type="pres">
      <dgm:prSet presAssocID="{B78B5C7C-9E77-4CCC-8B9D-BEED3762C883}" presName="compNode" presStyleCnt="0"/>
      <dgm:spPr/>
    </dgm:pt>
    <dgm:pt modelId="{0B286C01-2B9B-41B3-B363-7CDF832A048D}" type="pres">
      <dgm:prSet presAssocID="{B78B5C7C-9E77-4CCC-8B9D-BEED3762C883}" presName="bgRect" presStyleLbl="bgShp" presStyleIdx="2" presStyleCnt="3"/>
      <dgm:spPr>
        <a:solidFill>
          <a:schemeClr val="accent2">
            <a:lumMod val="20000"/>
            <a:lumOff val="80000"/>
          </a:schemeClr>
        </a:solidFill>
      </dgm:spPr>
    </dgm:pt>
    <dgm:pt modelId="{5FAB2A7A-E761-4723-A597-4F578A5644C7}" type="pres">
      <dgm:prSet presAssocID="{B78B5C7C-9E77-4CCC-8B9D-BEED3762C8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1CE0E5A-78DE-4F3B-A44E-9CF013D7597A}" type="pres">
      <dgm:prSet presAssocID="{B78B5C7C-9E77-4CCC-8B9D-BEED3762C883}" presName="spaceRect" presStyleCnt="0"/>
      <dgm:spPr/>
    </dgm:pt>
    <dgm:pt modelId="{403820DB-6DAA-447C-9849-F7556DA32509}" type="pres">
      <dgm:prSet presAssocID="{B78B5C7C-9E77-4CCC-8B9D-BEED3762C883}" presName="parTx" presStyleLbl="revTx" presStyleIdx="2" presStyleCnt="3">
        <dgm:presLayoutVars>
          <dgm:chMax val="0"/>
          <dgm:chPref val="0"/>
        </dgm:presLayoutVars>
      </dgm:prSet>
      <dgm:spPr/>
    </dgm:pt>
  </dgm:ptLst>
  <dgm:cxnLst>
    <dgm:cxn modelId="{2E70ED00-E1B2-434E-AAE7-BA7A8A9741C8}" srcId="{23F63413-EE11-4E94-80BF-1BBAB52D07BD}" destId="{F2899B22-F863-4FF0-970B-6B058A474A7F}" srcOrd="0" destOrd="0" parTransId="{DDE8D9C8-D6A4-45D5-842C-8812A9A50F81}" sibTransId="{AA07199F-284D-4DC5-ABB2-4DB5E5DE00F1}"/>
    <dgm:cxn modelId="{217C2048-1C31-47B6-9676-9A39C6472F26}" type="presOf" srcId="{667AF944-86B8-4ABA-977C-F5037689EFDD}" destId="{AEFB81F0-B006-4DCA-BEE8-DDB361A5495E}" srcOrd="0" destOrd="0" presId="urn:microsoft.com/office/officeart/2018/2/layout/IconVerticalSolidList"/>
    <dgm:cxn modelId="{7C9E2C59-AEC5-4008-BFEE-B47C188833C6}" type="presOf" srcId="{23F63413-EE11-4E94-80BF-1BBAB52D07BD}" destId="{7822D56F-DC38-4E9A-BF6D-8F36215C52D7}" srcOrd="0" destOrd="0" presId="urn:microsoft.com/office/officeart/2018/2/layout/IconVerticalSolidList"/>
    <dgm:cxn modelId="{5AA75E5E-F831-4A2E-A8DE-F9F74C42AE84}" type="presOf" srcId="{F2899B22-F863-4FF0-970B-6B058A474A7F}" destId="{BDDC39D3-A0A3-4C3F-9F4A-810D2F07EF50}" srcOrd="0" destOrd="0" presId="urn:microsoft.com/office/officeart/2018/2/layout/IconVerticalSolidList"/>
    <dgm:cxn modelId="{6FE8977D-53EC-4709-9339-3F194F488C7A}" type="presOf" srcId="{B78B5C7C-9E77-4CCC-8B9D-BEED3762C883}" destId="{403820DB-6DAA-447C-9849-F7556DA32509}" srcOrd="0" destOrd="0" presId="urn:microsoft.com/office/officeart/2018/2/layout/IconVerticalSolidList"/>
    <dgm:cxn modelId="{7F810A8F-744A-4762-880F-F81BE250B459}" srcId="{23F63413-EE11-4E94-80BF-1BBAB52D07BD}" destId="{667AF944-86B8-4ABA-977C-F5037689EFDD}" srcOrd="1" destOrd="0" parTransId="{4ECEBA9C-3973-40D6-99CF-B572F468DEF9}" sibTransId="{7D2DE16A-7BE1-450A-BF62-19057AE1E4B4}"/>
    <dgm:cxn modelId="{09C651A6-1E43-4A29-9A28-AA2443F033F9}" srcId="{23F63413-EE11-4E94-80BF-1BBAB52D07BD}" destId="{B78B5C7C-9E77-4CCC-8B9D-BEED3762C883}" srcOrd="2" destOrd="0" parTransId="{E2E1B335-2B64-48E8-9501-FC9D74A76EEF}" sibTransId="{4B29EF01-9395-449B-B161-507E455C9767}"/>
    <dgm:cxn modelId="{69B7BA48-A02C-4D08-9255-80F689E413DA}" type="presParOf" srcId="{7822D56F-DC38-4E9A-BF6D-8F36215C52D7}" destId="{4665E306-EDD6-4673-AF18-0B02BA232248}" srcOrd="0" destOrd="0" presId="urn:microsoft.com/office/officeart/2018/2/layout/IconVerticalSolidList"/>
    <dgm:cxn modelId="{95C53B4A-B6E4-40E9-A5C0-40CBD156D133}" type="presParOf" srcId="{4665E306-EDD6-4673-AF18-0B02BA232248}" destId="{CBA46A01-165D-4361-8163-323E63473E40}" srcOrd="0" destOrd="0" presId="urn:microsoft.com/office/officeart/2018/2/layout/IconVerticalSolidList"/>
    <dgm:cxn modelId="{BD31A7A0-311F-40F3-8FDC-CF9C1D7CA796}" type="presParOf" srcId="{4665E306-EDD6-4673-AF18-0B02BA232248}" destId="{405A0647-5F55-417D-B24E-E44C42D14E73}" srcOrd="1" destOrd="0" presId="urn:microsoft.com/office/officeart/2018/2/layout/IconVerticalSolidList"/>
    <dgm:cxn modelId="{7EA9EEE5-0671-428F-A64C-3C5B9BFA4396}" type="presParOf" srcId="{4665E306-EDD6-4673-AF18-0B02BA232248}" destId="{597AC28C-D7B8-40F9-9AA2-53F2E2793DD1}" srcOrd="2" destOrd="0" presId="urn:microsoft.com/office/officeart/2018/2/layout/IconVerticalSolidList"/>
    <dgm:cxn modelId="{C48069A6-7668-4B9C-A703-B72B14591BD6}" type="presParOf" srcId="{4665E306-EDD6-4673-AF18-0B02BA232248}" destId="{BDDC39D3-A0A3-4C3F-9F4A-810D2F07EF50}" srcOrd="3" destOrd="0" presId="urn:microsoft.com/office/officeart/2018/2/layout/IconVerticalSolidList"/>
    <dgm:cxn modelId="{8E463318-99E6-40F8-9F7E-32C99197D8A2}" type="presParOf" srcId="{7822D56F-DC38-4E9A-BF6D-8F36215C52D7}" destId="{CEA62568-BB59-4633-97F1-A55AB1D489F1}" srcOrd="1" destOrd="0" presId="urn:microsoft.com/office/officeart/2018/2/layout/IconVerticalSolidList"/>
    <dgm:cxn modelId="{965AB6FA-B596-4064-823F-C6EA45B33661}" type="presParOf" srcId="{7822D56F-DC38-4E9A-BF6D-8F36215C52D7}" destId="{2279D81B-EA46-4233-A0B3-33807EE7B634}" srcOrd="2" destOrd="0" presId="urn:microsoft.com/office/officeart/2018/2/layout/IconVerticalSolidList"/>
    <dgm:cxn modelId="{C407142F-4342-4B6F-A4B3-99781B08C395}" type="presParOf" srcId="{2279D81B-EA46-4233-A0B3-33807EE7B634}" destId="{12994E6A-D036-407C-B0DC-275521510246}" srcOrd="0" destOrd="0" presId="urn:microsoft.com/office/officeart/2018/2/layout/IconVerticalSolidList"/>
    <dgm:cxn modelId="{BB07A695-0BB2-4F54-86EB-D790BD8FAADF}" type="presParOf" srcId="{2279D81B-EA46-4233-A0B3-33807EE7B634}" destId="{CB9DBB33-6479-4D75-A661-72C3EEB83269}" srcOrd="1" destOrd="0" presId="urn:microsoft.com/office/officeart/2018/2/layout/IconVerticalSolidList"/>
    <dgm:cxn modelId="{640F73E6-BD6F-44C6-B450-12BD8CCFFCD5}" type="presParOf" srcId="{2279D81B-EA46-4233-A0B3-33807EE7B634}" destId="{52753340-DFF6-4372-93FC-38E6FC54F4EF}" srcOrd="2" destOrd="0" presId="urn:microsoft.com/office/officeart/2018/2/layout/IconVerticalSolidList"/>
    <dgm:cxn modelId="{521B34D7-1FB9-4A9C-B471-4B8947D4A019}" type="presParOf" srcId="{2279D81B-EA46-4233-A0B3-33807EE7B634}" destId="{AEFB81F0-B006-4DCA-BEE8-DDB361A5495E}" srcOrd="3" destOrd="0" presId="urn:microsoft.com/office/officeart/2018/2/layout/IconVerticalSolidList"/>
    <dgm:cxn modelId="{F7D26930-1874-42B5-B05F-9F78A3324E5A}" type="presParOf" srcId="{7822D56F-DC38-4E9A-BF6D-8F36215C52D7}" destId="{997B0FDF-28B5-49BF-B444-2D2138570535}" srcOrd="3" destOrd="0" presId="urn:microsoft.com/office/officeart/2018/2/layout/IconVerticalSolidList"/>
    <dgm:cxn modelId="{825066D3-2C57-4AAD-B966-E5B13A705AB7}" type="presParOf" srcId="{7822D56F-DC38-4E9A-BF6D-8F36215C52D7}" destId="{57CE0CFD-6BBA-4867-B7C2-5D7B644ACB33}" srcOrd="4" destOrd="0" presId="urn:microsoft.com/office/officeart/2018/2/layout/IconVerticalSolidList"/>
    <dgm:cxn modelId="{E7790C18-047C-4A1B-8AA5-E0FBB33144D0}" type="presParOf" srcId="{57CE0CFD-6BBA-4867-B7C2-5D7B644ACB33}" destId="{0B286C01-2B9B-41B3-B363-7CDF832A048D}" srcOrd="0" destOrd="0" presId="urn:microsoft.com/office/officeart/2018/2/layout/IconVerticalSolidList"/>
    <dgm:cxn modelId="{E0979DB3-BCC9-49C9-B3D1-4DC78CFD55CF}" type="presParOf" srcId="{57CE0CFD-6BBA-4867-B7C2-5D7B644ACB33}" destId="{5FAB2A7A-E761-4723-A597-4F578A5644C7}" srcOrd="1" destOrd="0" presId="urn:microsoft.com/office/officeart/2018/2/layout/IconVerticalSolidList"/>
    <dgm:cxn modelId="{2539F8F4-20BF-4B61-A1EC-FF9DBE965A3C}" type="presParOf" srcId="{57CE0CFD-6BBA-4867-B7C2-5D7B644ACB33}" destId="{11CE0E5A-78DE-4F3B-A44E-9CF013D7597A}" srcOrd="2" destOrd="0" presId="urn:microsoft.com/office/officeart/2018/2/layout/IconVerticalSolidList"/>
    <dgm:cxn modelId="{D31157ED-5914-4DA5-87B1-5342D21215CA}" type="presParOf" srcId="{57CE0CFD-6BBA-4867-B7C2-5D7B644ACB33}" destId="{403820DB-6DAA-447C-9849-F7556DA3250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E5C48-413E-495E-87C5-BD9D932B52A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CC96213-D063-4C9E-B25D-68C3ADC42C4A}">
      <dgm:prSet/>
      <dgm:spPr/>
      <dgm:t>
        <a:bodyPr/>
        <a:lstStyle/>
        <a:p>
          <a:pPr>
            <a:lnSpc>
              <a:spcPct val="100000"/>
            </a:lnSpc>
          </a:pPr>
          <a:r>
            <a:rPr lang="en-US" dirty="0"/>
            <a:t>Research is beginning to explore the problem, </a:t>
          </a:r>
          <a:r>
            <a:rPr lang="en-US" b="1" u="sng" dirty="0"/>
            <a:t>BUT</a:t>
          </a:r>
          <a:r>
            <a:rPr lang="en-US" dirty="0"/>
            <a:t> there is currently no understanding of whether sports settings align job descriptions and personal specifications with the recommendations made by researchers. </a:t>
          </a:r>
        </a:p>
      </dgm:t>
    </dgm:pt>
    <dgm:pt modelId="{7F6C6E07-586C-48A6-9706-CF8095F35DFA}" type="parTrans" cxnId="{F068DA13-5893-4D68-8BE2-5012F819D3FD}">
      <dgm:prSet/>
      <dgm:spPr/>
      <dgm:t>
        <a:bodyPr/>
        <a:lstStyle/>
        <a:p>
          <a:endParaRPr lang="en-US"/>
        </a:p>
      </dgm:t>
    </dgm:pt>
    <dgm:pt modelId="{7D39A297-B00C-4B25-96A1-BE41C2842E82}" type="sibTrans" cxnId="{F068DA13-5893-4D68-8BE2-5012F819D3FD}">
      <dgm:prSet/>
      <dgm:spPr/>
      <dgm:t>
        <a:bodyPr/>
        <a:lstStyle/>
        <a:p>
          <a:endParaRPr lang="en-US"/>
        </a:p>
      </dgm:t>
    </dgm:pt>
    <dgm:pt modelId="{C4F3001E-3C49-4BFC-A6AE-EE4239708FEF}">
      <dgm:prSet/>
      <dgm:spPr/>
      <dgm:t>
        <a:bodyPr/>
        <a:lstStyle/>
        <a:p>
          <a:pPr>
            <a:lnSpc>
              <a:spcPct val="100000"/>
            </a:lnSpc>
          </a:pPr>
          <a:r>
            <a:rPr lang="en-US"/>
            <a:t>The study examined the key roles, responsibilities, and skills sought when advertising for the recruitment of APAs in UK and Irish professional sports settings from 2021 to 2022. </a:t>
          </a:r>
        </a:p>
      </dgm:t>
    </dgm:pt>
    <dgm:pt modelId="{73B049F7-ED34-40FD-B349-FD9CFAF49F6E}" type="parTrans" cxnId="{49E073ED-489C-4B24-A08A-5F5953FEDDB4}">
      <dgm:prSet/>
      <dgm:spPr/>
      <dgm:t>
        <a:bodyPr/>
        <a:lstStyle/>
        <a:p>
          <a:endParaRPr lang="en-US"/>
        </a:p>
      </dgm:t>
    </dgm:pt>
    <dgm:pt modelId="{9FE50538-79A7-4D4E-A4D7-2D1D3DAA7542}" type="sibTrans" cxnId="{49E073ED-489C-4B24-A08A-5F5953FEDDB4}">
      <dgm:prSet/>
      <dgm:spPr/>
      <dgm:t>
        <a:bodyPr/>
        <a:lstStyle/>
        <a:p>
          <a:endParaRPr lang="en-US"/>
        </a:p>
      </dgm:t>
    </dgm:pt>
    <dgm:pt modelId="{AAA62F5F-9E3B-47A2-8B49-A0C719AC2925}">
      <dgm:prSet/>
      <dgm:spPr/>
      <dgm:t>
        <a:bodyPr/>
        <a:lstStyle/>
        <a:p>
          <a:pPr>
            <a:lnSpc>
              <a:spcPct val="100000"/>
            </a:lnSpc>
          </a:pPr>
          <a:r>
            <a:rPr lang="en-US"/>
            <a:t>The insights have the potential to assist sports settings in tailoring their advertisements to align with specific needs across the entire APA spectrum.</a:t>
          </a:r>
        </a:p>
      </dgm:t>
    </dgm:pt>
    <dgm:pt modelId="{1D346CF4-4C15-49DD-8115-55EF078838B1}" type="parTrans" cxnId="{A7E4C33C-7969-41AE-B9BE-AA78DA597B9E}">
      <dgm:prSet/>
      <dgm:spPr/>
      <dgm:t>
        <a:bodyPr/>
        <a:lstStyle/>
        <a:p>
          <a:endParaRPr lang="en-US"/>
        </a:p>
      </dgm:t>
    </dgm:pt>
    <dgm:pt modelId="{35875484-31B1-42BF-9FDD-CC3A86A95393}" type="sibTrans" cxnId="{A7E4C33C-7969-41AE-B9BE-AA78DA597B9E}">
      <dgm:prSet/>
      <dgm:spPr/>
      <dgm:t>
        <a:bodyPr/>
        <a:lstStyle/>
        <a:p>
          <a:endParaRPr lang="en-US"/>
        </a:p>
      </dgm:t>
    </dgm:pt>
    <dgm:pt modelId="{6CF35B39-CD33-422D-A90E-1D0BE496F450}" type="pres">
      <dgm:prSet presAssocID="{F63E5C48-413E-495E-87C5-BD9D932B52AF}" presName="root" presStyleCnt="0">
        <dgm:presLayoutVars>
          <dgm:dir/>
          <dgm:resizeHandles val="exact"/>
        </dgm:presLayoutVars>
      </dgm:prSet>
      <dgm:spPr/>
    </dgm:pt>
    <dgm:pt modelId="{CF61E80E-EC4C-4DCF-8565-102693238491}" type="pres">
      <dgm:prSet presAssocID="{ECC96213-D063-4C9E-B25D-68C3ADC42C4A}" presName="compNode" presStyleCnt="0"/>
      <dgm:spPr/>
    </dgm:pt>
    <dgm:pt modelId="{B29C16B1-F5D4-464C-B055-05910ED9FEC6}" type="pres">
      <dgm:prSet presAssocID="{ECC96213-D063-4C9E-B25D-68C3ADC42C4A}" presName="bgRect" presStyleLbl="bgShp" presStyleIdx="0" presStyleCnt="3"/>
      <dgm:spPr/>
    </dgm:pt>
    <dgm:pt modelId="{75D4AF54-276E-466D-B207-82E7D6DC10E6}" type="pres">
      <dgm:prSet presAssocID="{ECC96213-D063-4C9E-B25D-68C3ADC42C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618FC577-EDFB-4125-8D5F-BA78A9658784}" type="pres">
      <dgm:prSet presAssocID="{ECC96213-D063-4C9E-B25D-68C3ADC42C4A}" presName="spaceRect" presStyleCnt="0"/>
      <dgm:spPr/>
    </dgm:pt>
    <dgm:pt modelId="{A5964026-D95F-47FA-BED8-D017A5185D50}" type="pres">
      <dgm:prSet presAssocID="{ECC96213-D063-4C9E-B25D-68C3ADC42C4A}" presName="parTx" presStyleLbl="revTx" presStyleIdx="0" presStyleCnt="3">
        <dgm:presLayoutVars>
          <dgm:chMax val="0"/>
          <dgm:chPref val="0"/>
        </dgm:presLayoutVars>
      </dgm:prSet>
      <dgm:spPr/>
    </dgm:pt>
    <dgm:pt modelId="{B8F1A57F-8FE1-4877-BBF7-81B5AE0AEE31}" type="pres">
      <dgm:prSet presAssocID="{7D39A297-B00C-4B25-96A1-BE41C2842E82}" presName="sibTrans" presStyleCnt="0"/>
      <dgm:spPr/>
    </dgm:pt>
    <dgm:pt modelId="{5179A84D-8D77-48FF-B0E8-B9A6144039C1}" type="pres">
      <dgm:prSet presAssocID="{C4F3001E-3C49-4BFC-A6AE-EE4239708FEF}" presName="compNode" presStyleCnt="0"/>
      <dgm:spPr/>
    </dgm:pt>
    <dgm:pt modelId="{198E1DE3-4E95-4CBD-97E0-EEF1538C05DB}" type="pres">
      <dgm:prSet presAssocID="{C4F3001E-3C49-4BFC-A6AE-EE4239708FEF}" presName="bgRect" presStyleLbl="bgShp" presStyleIdx="1" presStyleCnt="3"/>
      <dgm:spPr/>
    </dgm:pt>
    <dgm:pt modelId="{B36D0C0D-22FD-4BF9-B88B-B7269076F6CE}" type="pres">
      <dgm:prSet presAssocID="{C4F3001E-3C49-4BFC-A6AE-EE4239708FE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outline"/>
        </a:ext>
      </dgm:extLst>
    </dgm:pt>
    <dgm:pt modelId="{08907B9B-3074-4706-93A9-0F9F5B71DCCD}" type="pres">
      <dgm:prSet presAssocID="{C4F3001E-3C49-4BFC-A6AE-EE4239708FEF}" presName="spaceRect" presStyleCnt="0"/>
      <dgm:spPr/>
    </dgm:pt>
    <dgm:pt modelId="{7A2A3A40-BE6D-4789-9A50-E54E33F2031B}" type="pres">
      <dgm:prSet presAssocID="{C4F3001E-3C49-4BFC-A6AE-EE4239708FEF}" presName="parTx" presStyleLbl="revTx" presStyleIdx="1" presStyleCnt="3">
        <dgm:presLayoutVars>
          <dgm:chMax val="0"/>
          <dgm:chPref val="0"/>
        </dgm:presLayoutVars>
      </dgm:prSet>
      <dgm:spPr/>
    </dgm:pt>
    <dgm:pt modelId="{7EA0DC73-3E01-40CC-8094-D770BA88EE07}" type="pres">
      <dgm:prSet presAssocID="{9FE50538-79A7-4D4E-A4D7-2D1D3DAA7542}" presName="sibTrans" presStyleCnt="0"/>
      <dgm:spPr/>
    </dgm:pt>
    <dgm:pt modelId="{1563BE3C-BB56-4072-BF46-F25737A8D3FB}" type="pres">
      <dgm:prSet presAssocID="{AAA62F5F-9E3B-47A2-8B49-A0C719AC2925}" presName="compNode" presStyleCnt="0"/>
      <dgm:spPr/>
    </dgm:pt>
    <dgm:pt modelId="{D8CFB28E-FC22-484B-B5F0-DB372B5FDEC9}" type="pres">
      <dgm:prSet presAssocID="{AAA62F5F-9E3B-47A2-8B49-A0C719AC2925}" presName="bgRect" presStyleLbl="bgShp" presStyleIdx="2" presStyleCnt="3"/>
      <dgm:spPr/>
    </dgm:pt>
    <dgm:pt modelId="{F683FB3C-EA7A-4661-8F16-96520D2693C3}" type="pres">
      <dgm:prSet presAssocID="{AAA62F5F-9E3B-47A2-8B49-A0C719AC292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EE6AFA06-8E11-4406-A34B-6B4412E26666}" type="pres">
      <dgm:prSet presAssocID="{AAA62F5F-9E3B-47A2-8B49-A0C719AC2925}" presName="spaceRect" presStyleCnt="0"/>
      <dgm:spPr/>
    </dgm:pt>
    <dgm:pt modelId="{35523CCE-44AD-488C-A392-6961CAAC6320}" type="pres">
      <dgm:prSet presAssocID="{AAA62F5F-9E3B-47A2-8B49-A0C719AC2925}" presName="parTx" presStyleLbl="revTx" presStyleIdx="2" presStyleCnt="3">
        <dgm:presLayoutVars>
          <dgm:chMax val="0"/>
          <dgm:chPref val="0"/>
        </dgm:presLayoutVars>
      </dgm:prSet>
      <dgm:spPr/>
    </dgm:pt>
  </dgm:ptLst>
  <dgm:cxnLst>
    <dgm:cxn modelId="{F068DA13-5893-4D68-8BE2-5012F819D3FD}" srcId="{F63E5C48-413E-495E-87C5-BD9D932B52AF}" destId="{ECC96213-D063-4C9E-B25D-68C3ADC42C4A}" srcOrd="0" destOrd="0" parTransId="{7F6C6E07-586C-48A6-9706-CF8095F35DFA}" sibTransId="{7D39A297-B00C-4B25-96A1-BE41C2842E82}"/>
    <dgm:cxn modelId="{C0586F33-8D96-6748-B381-763497BFFF08}" type="presOf" srcId="{F63E5C48-413E-495E-87C5-BD9D932B52AF}" destId="{6CF35B39-CD33-422D-A90E-1D0BE496F450}" srcOrd="0" destOrd="0" presId="urn:microsoft.com/office/officeart/2018/2/layout/IconVerticalSolidList"/>
    <dgm:cxn modelId="{A7E4C33C-7969-41AE-B9BE-AA78DA597B9E}" srcId="{F63E5C48-413E-495E-87C5-BD9D932B52AF}" destId="{AAA62F5F-9E3B-47A2-8B49-A0C719AC2925}" srcOrd="2" destOrd="0" parTransId="{1D346CF4-4C15-49DD-8115-55EF078838B1}" sibTransId="{35875484-31B1-42BF-9FDD-CC3A86A95393}"/>
    <dgm:cxn modelId="{83D7FF58-A08E-F642-991F-0263E7D344E5}" type="presOf" srcId="{ECC96213-D063-4C9E-B25D-68C3ADC42C4A}" destId="{A5964026-D95F-47FA-BED8-D017A5185D50}" srcOrd="0" destOrd="0" presId="urn:microsoft.com/office/officeart/2018/2/layout/IconVerticalSolidList"/>
    <dgm:cxn modelId="{CE69978D-5C16-6442-94EC-49D48D29015B}" type="presOf" srcId="{C4F3001E-3C49-4BFC-A6AE-EE4239708FEF}" destId="{7A2A3A40-BE6D-4789-9A50-E54E33F2031B}" srcOrd="0" destOrd="0" presId="urn:microsoft.com/office/officeart/2018/2/layout/IconVerticalSolidList"/>
    <dgm:cxn modelId="{6A9EBFCC-789E-8D47-B64B-0E754732924F}" type="presOf" srcId="{AAA62F5F-9E3B-47A2-8B49-A0C719AC2925}" destId="{35523CCE-44AD-488C-A392-6961CAAC6320}" srcOrd="0" destOrd="0" presId="urn:microsoft.com/office/officeart/2018/2/layout/IconVerticalSolidList"/>
    <dgm:cxn modelId="{49E073ED-489C-4B24-A08A-5F5953FEDDB4}" srcId="{F63E5C48-413E-495E-87C5-BD9D932B52AF}" destId="{C4F3001E-3C49-4BFC-A6AE-EE4239708FEF}" srcOrd="1" destOrd="0" parTransId="{73B049F7-ED34-40FD-B349-FD9CFAF49F6E}" sibTransId="{9FE50538-79A7-4D4E-A4D7-2D1D3DAA7542}"/>
    <dgm:cxn modelId="{5FECA4DA-2820-1048-98D9-4D69AE3420EE}" type="presParOf" srcId="{6CF35B39-CD33-422D-A90E-1D0BE496F450}" destId="{CF61E80E-EC4C-4DCF-8565-102693238491}" srcOrd="0" destOrd="0" presId="urn:microsoft.com/office/officeart/2018/2/layout/IconVerticalSolidList"/>
    <dgm:cxn modelId="{0E6C05D8-A37B-014E-BE06-46FB7C5134DC}" type="presParOf" srcId="{CF61E80E-EC4C-4DCF-8565-102693238491}" destId="{B29C16B1-F5D4-464C-B055-05910ED9FEC6}" srcOrd="0" destOrd="0" presId="urn:microsoft.com/office/officeart/2018/2/layout/IconVerticalSolidList"/>
    <dgm:cxn modelId="{41F9DB15-8D1F-A247-89B6-46653BB200C2}" type="presParOf" srcId="{CF61E80E-EC4C-4DCF-8565-102693238491}" destId="{75D4AF54-276E-466D-B207-82E7D6DC10E6}" srcOrd="1" destOrd="0" presId="urn:microsoft.com/office/officeart/2018/2/layout/IconVerticalSolidList"/>
    <dgm:cxn modelId="{BAA49C04-E42E-CF48-95F1-830B9FEF0506}" type="presParOf" srcId="{CF61E80E-EC4C-4DCF-8565-102693238491}" destId="{618FC577-EDFB-4125-8D5F-BA78A9658784}" srcOrd="2" destOrd="0" presId="urn:microsoft.com/office/officeart/2018/2/layout/IconVerticalSolidList"/>
    <dgm:cxn modelId="{862779DF-7EDF-A042-8C2F-561B255484AC}" type="presParOf" srcId="{CF61E80E-EC4C-4DCF-8565-102693238491}" destId="{A5964026-D95F-47FA-BED8-D017A5185D50}" srcOrd="3" destOrd="0" presId="urn:microsoft.com/office/officeart/2018/2/layout/IconVerticalSolidList"/>
    <dgm:cxn modelId="{1688E595-D9AF-484A-BCC5-A7C98D9E587F}" type="presParOf" srcId="{6CF35B39-CD33-422D-A90E-1D0BE496F450}" destId="{B8F1A57F-8FE1-4877-BBF7-81B5AE0AEE31}" srcOrd="1" destOrd="0" presId="urn:microsoft.com/office/officeart/2018/2/layout/IconVerticalSolidList"/>
    <dgm:cxn modelId="{A7631027-FFDB-D647-8D6D-869EF6C70272}" type="presParOf" srcId="{6CF35B39-CD33-422D-A90E-1D0BE496F450}" destId="{5179A84D-8D77-48FF-B0E8-B9A6144039C1}" srcOrd="2" destOrd="0" presId="urn:microsoft.com/office/officeart/2018/2/layout/IconVerticalSolidList"/>
    <dgm:cxn modelId="{6C6CA6E7-59A3-7A44-BDF3-0E3959CF2DEC}" type="presParOf" srcId="{5179A84D-8D77-48FF-B0E8-B9A6144039C1}" destId="{198E1DE3-4E95-4CBD-97E0-EEF1538C05DB}" srcOrd="0" destOrd="0" presId="urn:microsoft.com/office/officeart/2018/2/layout/IconVerticalSolidList"/>
    <dgm:cxn modelId="{E3DAE964-DEAD-FA4C-A646-24AC6037943F}" type="presParOf" srcId="{5179A84D-8D77-48FF-B0E8-B9A6144039C1}" destId="{B36D0C0D-22FD-4BF9-B88B-B7269076F6CE}" srcOrd="1" destOrd="0" presId="urn:microsoft.com/office/officeart/2018/2/layout/IconVerticalSolidList"/>
    <dgm:cxn modelId="{C52B6E10-211D-8045-8AEC-21D70B74B624}" type="presParOf" srcId="{5179A84D-8D77-48FF-B0E8-B9A6144039C1}" destId="{08907B9B-3074-4706-93A9-0F9F5B71DCCD}" srcOrd="2" destOrd="0" presId="urn:microsoft.com/office/officeart/2018/2/layout/IconVerticalSolidList"/>
    <dgm:cxn modelId="{6F38A6A9-F854-644B-825F-4A2D312FBF8C}" type="presParOf" srcId="{5179A84D-8D77-48FF-B0E8-B9A6144039C1}" destId="{7A2A3A40-BE6D-4789-9A50-E54E33F2031B}" srcOrd="3" destOrd="0" presId="urn:microsoft.com/office/officeart/2018/2/layout/IconVerticalSolidList"/>
    <dgm:cxn modelId="{FA7E575A-51E5-F643-BD3D-A5B2A0415075}" type="presParOf" srcId="{6CF35B39-CD33-422D-A90E-1D0BE496F450}" destId="{7EA0DC73-3E01-40CC-8094-D770BA88EE07}" srcOrd="3" destOrd="0" presId="urn:microsoft.com/office/officeart/2018/2/layout/IconVerticalSolidList"/>
    <dgm:cxn modelId="{E827F758-FE48-414B-ADB7-E906042A388A}" type="presParOf" srcId="{6CF35B39-CD33-422D-A90E-1D0BE496F450}" destId="{1563BE3C-BB56-4072-BF46-F25737A8D3FB}" srcOrd="4" destOrd="0" presId="urn:microsoft.com/office/officeart/2018/2/layout/IconVerticalSolidList"/>
    <dgm:cxn modelId="{8B7E23B7-B29E-F24F-919D-4816C9BD159E}" type="presParOf" srcId="{1563BE3C-BB56-4072-BF46-F25737A8D3FB}" destId="{D8CFB28E-FC22-484B-B5F0-DB372B5FDEC9}" srcOrd="0" destOrd="0" presId="urn:microsoft.com/office/officeart/2018/2/layout/IconVerticalSolidList"/>
    <dgm:cxn modelId="{270B35A3-F15D-B243-AEEC-9206AC8871CD}" type="presParOf" srcId="{1563BE3C-BB56-4072-BF46-F25737A8D3FB}" destId="{F683FB3C-EA7A-4661-8F16-96520D2693C3}" srcOrd="1" destOrd="0" presId="urn:microsoft.com/office/officeart/2018/2/layout/IconVerticalSolidList"/>
    <dgm:cxn modelId="{43E2BB4C-C99E-7A40-BDD1-454C59EFE2A5}" type="presParOf" srcId="{1563BE3C-BB56-4072-BF46-F25737A8D3FB}" destId="{EE6AFA06-8E11-4406-A34B-6B4412E26666}" srcOrd="2" destOrd="0" presId="urn:microsoft.com/office/officeart/2018/2/layout/IconVerticalSolidList"/>
    <dgm:cxn modelId="{B3E31642-3D91-9C4C-9036-9C014ADB0CC5}" type="presParOf" srcId="{1563BE3C-BB56-4072-BF46-F25737A8D3FB}" destId="{35523CCE-44AD-488C-A392-6961CAAC632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B8CAE-087B-4A96-99B6-CECEC41DE77F}"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886E90C-B7AB-40B9-A49D-FAEAF4356B56}">
      <dgm:prSet/>
      <dgm:spPr/>
      <dgm:t>
        <a:bodyPr/>
        <a:lstStyle/>
        <a:p>
          <a:pPr>
            <a:defRPr cap="all"/>
          </a:pPr>
          <a:r>
            <a:rPr lang="en-US">
              <a:hlinkClick xmlns:r="http://schemas.openxmlformats.org/officeDocument/2006/relationships" r:id="rId1"/>
            </a:rPr>
            <a:t>J.francis@worc.ac.uk</a:t>
          </a:r>
          <a:endParaRPr lang="en-US"/>
        </a:p>
      </dgm:t>
    </dgm:pt>
    <dgm:pt modelId="{A2E336A3-953E-4C27-9BFC-335D8EC7A53A}" type="parTrans" cxnId="{254F968E-CC84-4066-B02E-70A9FCCDB862}">
      <dgm:prSet/>
      <dgm:spPr/>
      <dgm:t>
        <a:bodyPr/>
        <a:lstStyle/>
        <a:p>
          <a:endParaRPr lang="en-US"/>
        </a:p>
      </dgm:t>
    </dgm:pt>
    <dgm:pt modelId="{33399F83-6180-4237-AC15-06A31799EDFF}" type="sibTrans" cxnId="{254F968E-CC84-4066-B02E-70A9FCCDB862}">
      <dgm:prSet/>
      <dgm:spPr/>
      <dgm:t>
        <a:bodyPr/>
        <a:lstStyle/>
        <a:p>
          <a:endParaRPr lang="en-US"/>
        </a:p>
      </dgm:t>
    </dgm:pt>
    <dgm:pt modelId="{01889572-AAD9-4EBA-A3D8-B1123FA38C22}">
      <dgm:prSet/>
      <dgm:spPr/>
      <dgm:t>
        <a:bodyPr/>
        <a:lstStyle/>
        <a:p>
          <a:pPr>
            <a:defRPr cap="all"/>
          </a:pPr>
          <a:r>
            <a:rPr lang="en-US"/>
            <a:t>@drjwfrancis</a:t>
          </a:r>
        </a:p>
      </dgm:t>
    </dgm:pt>
    <dgm:pt modelId="{EBFD7A8B-EE7B-4BF5-BBB9-BC1F3FC0C47A}" type="parTrans" cxnId="{788C2C38-5E18-4980-B396-68E564E498B6}">
      <dgm:prSet/>
      <dgm:spPr/>
      <dgm:t>
        <a:bodyPr/>
        <a:lstStyle/>
        <a:p>
          <a:endParaRPr lang="en-US"/>
        </a:p>
      </dgm:t>
    </dgm:pt>
    <dgm:pt modelId="{D483B8BF-D131-42F9-816E-3A2348E62270}" type="sibTrans" cxnId="{788C2C38-5E18-4980-B396-68E564E498B6}">
      <dgm:prSet/>
      <dgm:spPr/>
      <dgm:t>
        <a:bodyPr/>
        <a:lstStyle/>
        <a:p>
          <a:endParaRPr lang="en-US"/>
        </a:p>
      </dgm:t>
    </dgm:pt>
    <dgm:pt modelId="{B3A0D681-9ACA-41DE-A62A-9DD7FF2E5EB2}" type="pres">
      <dgm:prSet presAssocID="{0FCB8CAE-087B-4A96-99B6-CECEC41DE77F}" presName="root" presStyleCnt="0">
        <dgm:presLayoutVars>
          <dgm:dir/>
          <dgm:resizeHandles val="exact"/>
        </dgm:presLayoutVars>
      </dgm:prSet>
      <dgm:spPr/>
    </dgm:pt>
    <dgm:pt modelId="{1A532272-47F1-43FA-B516-C3AC9F04B149}" type="pres">
      <dgm:prSet presAssocID="{6886E90C-B7AB-40B9-A49D-FAEAF4356B56}" presName="compNode" presStyleCnt="0"/>
      <dgm:spPr/>
    </dgm:pt>
    <dgm:pt modelId="{4764350C-3DEF-452F-BA35-301D7C566E36}" type="pres">
      <dgm:prSet presAssocID="{6886E90C-B7AB-40B9-A49D-FAEAF4356B56}" presName="iconBgRect" presStyleLbl="bgShp" presStyleIdx="0" presStyleCnt="2"/>
      <dgm:spPr/>
    </dgm:pt>
    <dgm:pt modelId="{F4D47E87-3344-48FC-BD41-65DA71727FC6}" type="pres">
      <dgm:prSet presAssocID="{6886E90C-B7AB-40B9-A49D-FAEAF4356B5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96E383B7-1C1D-43C1-B37C-54357097B591}" type="pres">
      <dgm:prSet presAssocID="{6886E90C-B7AB-40B9-A49D-FAEAF4356B56}" presName="spaceRect" presStyleCnt="0"/>
      <dgm:spPr/>
    </dgm:pt>
    <dgm:pt modelId="{644FF154-C825-465C-8692-3C8F21FBD054}" type="pres">
      <dgm:prSet presAssocID="{6886E90C-B7AB-40B9-A49D-FAEAF4356B56}" presName="textRect" presStyleLbl="revTx" presStyleIdx="0" presStyleCnt="2">
        <dgm:presLayoutVars>
          <dgm:chMax val="1"/>
          <dgm:chPref val="1"/>
        </dgm:presLayoutVars>
      </dgm:prSet>
      <dgm:spPr/>
    </dgm:pt>
    <dgm:pt modelId="{54D6DEC1-FC21-4F7C-BCBC-F85922CD5A89}" type="pres">
      <dgm:prSet presAssocID="{33399F83-6180-4237-AC15-06A31799EDFF}" presName="sibTrans" presStyleCnt="0"/>
      <dgm:spPr/>
    </dgm:pt>
    <dgm:pt modelId="{CF513C3E-5CCF-47FC-B7F6-1E20A9E21990}" type="pres">
      <dgm:prSet presAssocID="{01889572-AAD9-4EBA-A3D8-B1123FA38C22}" presName="compNode" presStyleCnt="0"/>
      <dgm:spPr/>
    </dgm:pt>
    <dgm:pt modelId="{74BB5B84-1531-475E-95B5-E907DD7103DC}" type="pres">
      <dgm:prSet presAssocID="{01889572-AAD9-4EBA-A3D8-B1123FA38C22}" presName="iconBgRect" presStyleLbl="bgShp" presStyleIdx="1" presStyleCnt="2"/>
      <dgm:spPr/>
    </dgm:pt>
    <dgm:pt modelId="{6BB54E5A-603B-4AAB-A3D5-C46AF668A74B}" type="pres">
      <dgm:prSet presAssocID="{01889572-AAD9-4EBA-A3D8-B1123FA38C22}"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dgm:spPr>
    </dgm:pt>
    <dgm:pt modelId="{EE0988A2-EB52-45EC-A811-B47DD7B25A46}" type="pres">
      <dgm:prSet presAssocID="{01889572-AAD9-4EBA-A3D8-B1123FA38C22}" presName="spaceRect" presStyleCnt="0"/>
      <dgm:spPr/>
    </dgm:pt>
    <dgm:pt modelId="{1C34D40E-3868-4432-9CA3-B01A8F69BAD4}" type="pres">
      <dgm:prSet presAssocID="{01889572-AAD9-4EBA-A3D8-B1123FA38C22}" presName="textRect" presStyleLbl="revTx" presStyleIdx="1" presStyleCnt="2">
        <dgm:presLayoutVars>
          <dgm:chMax val="1"/>
          <dgm:chPref val="1"/>
        </dgm:presLayoutVars>
      </dgm:prSet>
      <dgm:spPr/>
    </dgm:pt>
  </dgm:ptLst>
  <dgm:cxnLst>
    <dgm:cxn modelId="{788C2C38-5E18-4980-B396-68E564E498B6}" srcId="{0FCB8CAE-087B-4A96-99B6-CECEC41DE77F}" destId="{01889572-AAD9-4EBA-A3D8-B1123FA38C22}" srcOrd="1" destOrd="0" parTransId="{EBFD7A8B-EE7B-4BF5-BBB9-BC1F3FC0C47A}" sibTransId="{D483B8BF-D131-42F9-816E-3A2348E62270}"/>
    <dgm:cxn modelId="{7A12AD44-1DEB-4572-A45C-0732C1B5B009}" type="presOf" srcId="{01889572-AAD9-4EBA-A3D8-B1123FA38C22}" destId="{1C34D40E-3868-4432-9CA3-B01A8F69BAD4}" srcOrd="0" destOrd="0" presId="urn:microsoft.com/office/officeart/2018/5/layout/IconCircleLabelList"/>
    <dgm:cxn modelId="{254F968E-CC84-4066-B02E-70A9FCCDB862}" srcId="{0FCB8CAE-087B-4A96-99B6-CECEC41DE77F}" destId="{6886E90C-B7AB-40B9-A49D-FAEAF4356B56}" srcOrd="0" destOrd="0" parTransId="{A2E336A3-953E-4C27-9BFC-335D8EC7A53A}" sibTransId="{33399F83-6180-4237-AC15-06A31799EDFF}"/>
    <dgm:cxn modelId="{09939FA8-B7F4-4DD9-9EED-262C2B253324}" type="presOf" srcId="{0FCB8CAE-087B-4A96-99B6-CECEC41DE77F}" destId="{B3A0D681-9ACA-41DE-A62A-9DD7FF2E5EB2}" srcOrd="0" destOrd="0" presId="urn:microsoft.com/office/officeart/2018/5/layout/IconCircleLabelList"/>
    <dgm:cxn modelId="{3FAD38F9-2D89-4C76-A075-A1F24EB4731B}" type="presOf" srcId="{6886E90C-B7AB-40B9-A49D-FAEAF4356B56}" destId="{644FF154-C825-465C-8692-3C8F21FBD054}" srcOrd="0" destOrd="0" presId="urn:microsoft.com/office/officeart/2018/5/layout/IconCircleLabelList"/>
    <dgm:cxn modelId="{78CE2123-FBB5-4A8C-B99A-BAED0CFD9E02}" type="presParOf" srcId="{B3A0D681-9ACA-41DE-A62A-9DD7FF2E5EB2}" destId="{1A532272-47F1-43FA-B516-C3AC9F04B149}" srcOrd="0" destOrd="0" presId="urn:microsoft.com/office/officeart/2018/5/layout/IconCircleLabelList"/>
    <dgm:cxn modelId="{E836CBFD-F9F4-478C-A774-FC8F840063EE}" type="presParOf" srcId="{1A532272-47F1-43FA-B516-C3AC9F04B149}" destId="{4764350C-3DEF-452F-BA35-301D7C566E36}" srcOrd="0" destOrd="0" presId="urn:microsoft.com/office/officeart/2018/5/layout/IconCircleLabelList"/>
    <dgm:cxn modelId="{E4FFCDD9-0B22-4413-A4EC-380B2A83CA91}" type="presParOf" srcId="{1A532272-47F1-43FA-B516-C3AC9F04B149}" destId="{F4D47E87-3344-48FC-BD41-65DA71727FC6}" srcOrd="1" destOrd="0" presId="urn:microsoft.com/office/officeart/2018/5/layout/IconCircleLabelList"/>
    <dgm:cxn modelId="{97F3E1E0-7BD3-45EB-9AF4-D91A8D01DBF6}" type="presParOf" srcId="{1A532272-47F1-43FA-B516-C3AC9F04B149}" destId="{96E383B7-1C1D-43C1-B37C-54357097B591}" srcOrd="2" destOrd="0" presId="urn:microsoft.com/office/officeart/2018/5/layout/IconCircleLabelList"/>
    <dgm:cxn modelId="{45A2711B-8078-4A92-9B3B-738805A771C4}" type="presParOf" srcId="{1A532272-47F1-43FA-B516-C3AC9F04B149}" destId="{644FF154-C825-465C-8692-3C8F21FBD054}" srcOrd="3" destOrd="0" presId="urn:microsoft.com/office/officeart/2018/5/layout/IconCircleLabelList"/>
    <dgm:cxn modelId="{8BD3BAF1-AE61-4406-AA43-CFED669C5455}" type="presParOf" srcId="{B3A0D681-9ACA-41DE-A62A-9DD7FF2E5EB2}" destId="{54D6DEC1-FC21-4F7C-BCBC-F85922CD5A89}" srcOrd="1" destOrd="0" presId="urn:microsoft.com/office/officeart/2018/5/layout/IconCircleLabelList"/>
    <dgm:cxn modelId="{0C162444-A5A1-4849-BC11-1DA4A8F250B0}" type="presParOf" srcId="{B3A0D681-9ACA-41DE-A62A-9DD7FF2E5EB2}" destId="{CF513C3E-5CCF-47FC-B7F6-1E20A9E21990}" srcOrd="2" destOrd="0" presId="urn:microsoft.com/office/officeart/2018/5/layout/IconCircleLabelList"/>
    <dgm:cxn modelId="{C8BDC40A-3715-48C6-B686-53DCAA6F8ADC}" type="presParOf" srcId="{CF513C3E-5CCF-47FC-B7F6-1E20A9E21990}" destId="{74BB5B84-1531-475E-95B5-E907DD7103DC}" srcOrd="0" destOrd="0" presId="urn:microsoft.com/office/officeart/2018/5/layout/IconCircleLabelList"/>
    <dgm:cxn modelId="{7C6CF8AE-9318-420F-9B1C-57AD2509EED4}" type="presParOf" srcId="{CF513C3E-5CCF-47FC-B7F6-1E20A9E21990}" destId="{6BB54E5A-603B-4AAB-A3D5-C46AF668A74B}" srcOrd="1" destOrd="0" presId="urn:microsoft.com/office/officeart/2018/5/layout/IconCircleLabelList"/>
    <dgm:cxn modelId="{DBE3C909-FFE3-4F4E-8DBE-6A4300409D72}" type="presParOf" srcId="{CF513C3E-5CCF-47FC-B7F6-1E20A9E21990}" destId="{EE0988A2-EB52-45EC-A811-B47DD7B25A46}" srcOrd="2" destOrd="0" presId="urn:microsoft.com/office/officeart/2018/5/layout/IconCircleLabelList"/>
    <dgm:cxn modelId="{FCDFD454-351F-4B56-8C2C-DBA390FCFB87}" type="presParOf" srcId="{CF513C3E-5CCF-47FC-B7F6-1E20A9E21990}" destId="{1C34D40E-3868-4432-9CA3-B01A8F69BAD4}"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6A01-165D-4361-8163-323E63473E40}">
      <dsp:nvSpPr>
        <dsp:cNvPr id="0" name=""/>
        <dsp:cNvSpPr/>
      </dsp:nvSpPr>
      <dsp:spPr>
        <a:xfrm>
          <a:off x="0" y="473"/>
          <a:ext cx="8596668" cy="1108521"/>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405A0647-5F55-417D-B24E-E44C42D14E73}">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DC39D3-A0A3-4C3F-9F4A-810D2F07EF50}">
      <dsp:nvSpPr>
        <dsp:cNvPr id="0" name=""/>
        <dsp:cNvSpPr/>
      </dsp:nvSpPr>
      <dsp:spPr>
        <a:xfrm>
          <a:off x="1280342" y="473"/>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90000"/>
            </a:lnSpc>
            <a:spcBef>
              <a:spcPct val="0"/>
            </a:spcBef>
            <a:spcAft>
              <a:spcPct val="35000"/>
            </a:spcAft>
            <a:buNone/>
          </a:pPr>
          <a:r>
            <a:rPr lang="en-US" sz="1900" kern="1200" dirty="0"/>
            <a:t>Sport Performance Analysis (SPA) is witnessing continued rapid growth and diversification regarding the role/responsibilities of Applied Performance Analysts (APA).</a:t>
          </a:r>
        </a:p>
      </dsp:txBody>
      <dsp:txXfrm>
        <a:off x="1280342" y="473"/>
        <a:ext cx="7316325" cy="1108521"/>
      </dsp:txXfrm>
    </dsp:sp>
    <dsp:sp modelId="{12994E6A-D036-407C-B0DC-275521510246}">
      <dsp:nvSpPr>
        <dsp:cNvPr id="0" name=""/>
        <dsp:cNvSpPr/>
      </dsp:nvSpPr>
      <dsp:spPr>
        <a:xfrm>
          <a:off x="0" y="1386125"/>
          <a:ext cx="8596668" cy="1108521"/>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CB9DBB33-6479-4D75-A661-72C3EEB83269}">
      <dsp:nvSpPr>
        <dsp:cNvPr id="0" name=""/>
        <dsp:cNvSpPr/>
      </dsp:nvSpPr>
      <dsp:spPr>
        <a:xfrm>
          <a:off x="335327" y="1635543"/>
          <a:ext cx="609686" cy="609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FB81F0-B006-4DCA-BEE8-DDB361A5495E}">
      <dsp:nvSpPr>
        <dsp:cNvPr id="0" name=""/>
        <dsp:cNvSpPr/>
      </dsp:nvSpPr>
      <dsp:spPr>
        <a:xfrm>
          <a:off x="1280342" y="1386125"/>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90000"/>
            </a:lnSpc>
            <a:spcBef>
              <a:spcPct val="0"/>
            </a:spcBef>
            <a:spcAft>
              <a:spcPct val="35000"/>
            </a:spcAft>
            <a:buNone/>
          </a:pPr>
          <a:r>
            <a:rPr lang="en-US" sz="1900" kern="1200" dirty="0"/>
            <a:t>Coaching and Performance Analysis process models exist but no specific applied or theoretical framework existed before 2021 regarding the “Role of an Applied Performance Analyst”.</a:t>
          </a:r>
        </a:p>
      </dsp:txBody>
      <dsp:txXfrm>
        <a:off x="1280342" y="1386125"/>
        <a:ext cx="7316325" cy="1108521"/>
      </dsp:txXfrm>
    </dsp:sp>
    <dsp:sp modelId="{0B286C01-2B9B-41B3-B363-7CDF832A048D}">
      <dsp:nvSpPr>
        <dsp:cNvPr id="0" name=""/>
        <dsp:cNvSpPr/>
      </dsp:nvSpPr>
      <dsp:spPr>
        <a:xfrm>
          <a:off x="0" y="2771777"/>
          <a:ext cx="8596668" cy="1108521"/>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5FAB2A7A-E761-4723-A597-4F578A5644C7}">
      <dsp:nvSpPr>
        <dsp:cNvPr id="0" name=""/>
        <dsp:cNvSpPr/>
      </dsp:nvSpPr>
      <dsp:spPr>
        <a:xfrm>
          <a:off x="335327" y="3021195"/>
          <a:ext cx="609686" cy="609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3820DB-6DAA-447C-9849-F7556DA32509}">
      <dsp:nvSpPr>
        <dsp:cNvPr id="0" name=""/>
        <dsp:cNvSpPr/>
      </dsp:nvSpPr>
      <dsp:spPr>
        <a:xfrm>
          <a:off x="1280342" y="2771777"/>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844550">
            <a:lnSpc>
              <a:spcPct val="90000"/>
            </a:lnSpc>
            <a:spcBef>
              <a:spcPct val="0"/>
            </a:spcBef>
            <a:spcAft>
              <a:spcPct val="35000"/>
            </a:spcAft>
            <a:buNone/>
          </a:pPr>
          <a:r>
            <a:rPr lang="en-US" sz="1900" kern="1200" dirty="0"/>
            <a:t>There remains no consensus on the definition, objective, critical relationships, or competencies to determine an APA and SPA success </a:t>
          </a:r>
        </a:p>
      </dsp:txBody>
      <dsp:txXfrm>
        <a:off x="1280342" y="2771777"/>
        <a:ext cx="7316325" cy="1108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16B1-F5D4-464C-B055-05910ED9FEC6}">
      <dsp:nvSpPr>
        <dsp:cNvPr id="0" name=""/>
        <dsp:cNvSpPr/>
      </dsp:nvSpPr>
      <dsp:spPr>
        <a:xfrm>
          <a:off x="0" y="473"/>
          <a:ext cx="8596668" cy="11085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4AF54-276E-466D-B207-82E7D6DC10E6}">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5964026-D95F-47FA-BED8-D017A5185D50}">
      <dsp:nvSpPr>
        <dsp:cNvPr id="0" name=""/>
        <dsp:cNvSpPr/>
      </dsp:nvSpPr>
      <dsp:spPr>
        <a:xfrm>
          <a:off x="1280342" y="473"/>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711200">
            <a:lnSpc>
              <a:spcPct val="100000"/>
            </a:lnSpc>
            <a:spcBef>
              <a:spcPct val="0"/>
            </a:spcBef>
            <a:spcAft>
              <a:spcPct val="35000"/>
            </a:spcAft>
            <a:buNone/>
          </a:pPr>
          <a:r>
            <a:rPr lang="en-US" sz="1600" kern="1200" dirty="0"/>
            <a:t>Research is beginning to explore the problem, </a:t>
          </a:r>
          <a:r>
            <a:rPr lang="en-US" sz="1600" b="1" u="sng" kern="1200" dirty="0"/>
            <a:t>BUT</a:t>
          </a:r>
          <a:r>
            <a:rPr lang="en-US" sz="1600" kern="1200" dirty="0"/>
            <a:t> there is currently no understanding of whether sports settings align job descriptions and personal specifications with the recommendations made by researchers. </a:t>
          </a:r>
        </a:p>
      </dsp:txBody>
      <dsp:txXfrm>
        <a:off x="1280342" y="473"/>
        <a:ext cx="7316325" cy="1108521"/>
      </dsp:txXfrm>
    </dsp:sp>
    <dsp:sp modelId="{198E1DE3-4E95-4CBD-97E0-EEF1538C05DB}">
      <dsp:nvSpPr>
        <dsp:cNvPr id="0" name=""/>
        <dsp:cNvSpPr/>
      </dsp:nvSpPr>
      <dsp:spPr>
        <a:xfrm>
          <a:off x="0" y="1386125"/>
          <a:ext cx="8596668" cy="11085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D0C0D-22FD-4BF9-B88B-B7269076F6CE}">
      <dsp:nvSpPr>
        <dsp:cNvPr id="0" name=""/>
        <dsp:cNvSpPr/>
      </dsp:nvSpPr>
      <dsp:spPr>
        <a:xfrm>
          <a:off x="335327" y="1635543"/>
          <a:ext cx="609686" cy="609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2A3A40-BE6D-4789-9A50-E54E33F2031B}">
      <dsp:nvSpPr>
        <dsp:cNvPr id="0" name=""/>
        <dsp:cNvSpPr/>
      </dsp:nvSpPr>
      <dsp:spPr>
        <a:xfrm>
          <a:off x="1280342" y="1386125"/>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711200">
            <a:lnSpc>
              <a:spcPct val="100000"/>
            </a:lnSpc>
            <a:spcBef>
              <a:spcPct val="0"/>
            </a:spcBef>
            <a:spcAft>
              <a:spcPct val="35000"/>
            </a:spcAft>
            <a:buNone/>
          </a:pPr>
          <a:r>
            <a:rPr lang="en-US" sz="1600" kern="1200"/>
            <a:t>The study examined the key roles, responsibilities, and skills sought when advertising for the recruitment of APAs in UK and Irish professional sports settings from 2021 to 2022. </a:t>
          </a:r>
        </a:p>
      </dsp:txBody>
      <dsp:txXfrm>
        <a:off x="1280342" y="1386125"/>
        <a:ext cx="7316325" cy="1108521"/>
      </dsp:txXfrm>
    </dsp:sp>
    <dsp:sp modelId="{D8CFB28E-FC22-484B-B5F0-DB372B5FDEC9}">
      <dsp:nvSpPr>
        <dsp:cNvPr id="0" name=""/>
        <dsp:cNvSpPr/>
      </dsp:nvSpPr>
      <dsp:spPr>
        <a:xfrm>
          <a:off x="0" y="2771777"/>
          <a:ext cx="8596668" cy="110852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83FB3C-EA7A-4661-8F16-96520D2693C3}">
      <dsp:nvSpPr>
        <dsp:cNvPr id="0" name=""/>
        <dsp:cNvSpPr/>
      </dsp:nvSpPr>
      <dsp:spPr>
        <a:xfrm>
          <a:off x="335327" y="3021195"/>
          <a:ext cx="609686" cy="609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523CCE-44AD-488C-A392-6961CAAC6320}">
      <dsp:nvSpPr>
        <dsp:cNvPr id="0" name=""/>
        <dsp:cNvSpPr/>
      </dsp:nvSpPr>
      <dsp:spPr>
        <a:xfrm>
          <a:off x="1280342" y="2771777"/>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711200">
            <a:lnSpc>
              <a:spcPct val="100000"/>
            </a:lnSpc>
            <a:spcBef>
              <a:spcPct val="0"/>
            </a:spcBef>
            <a:spcAft>
              <a:spcPct val="35000"/>
            </a:spcAft>
            <a:buNone/>
          </a:pPr>
          <a:r>
            <a:rPr lang="en-US" sz="1600" kern="1200"/>
            <a:t>The insights have the potential to assist sports settings in tailoring their advertisements to align with specific needs across the entire APA spectrum.</a:t>
          </a:r>
        </a:p>
      </dsp:txBody>
      <dsp:txXfrm>
        <a:off x="1280342" y="2771777"/>
        <a:ext cx="7316325" cy="1108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4350C-3DEF-452F-BA35-301D7C566E36}">
      <dsp:nvSpPr>
        <dsp:cNvPr id="0" name=""/>
        <dsp:cNvSpPr/>
      </dsp:nvSpPr>
      <dsp:spPr>
        <a:xfrm>
          <a:off x="546939" y="63545"/>
          <a:ext cx="1578375" cy="15783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47E87-3344-48FC-BD41-65DA71727FC6}">
      <dsp:nvSpPr>
        <dsp:cNvPr id="0" name=""/>
        <dsp:cNvSpPr/>
      </dsp:nvSpPr>
      <dsp:spPr>
        <a:xfrm>
          <a:off x="883314" y="399920"/>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4FF154-C825-465C-8692-3C8F21FBD054}">
      <dsp:nvSpPr>
        <dsp:cNvPr id="0" name=""/>
        <dsp:cNvSpPr/>
      </dsp:nvSpPr>
      <dsp:spPr>
        <a:xfrm>
          <a:off x="42377" y="2133546"/>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hlinkClick xmlns:r="http://schemas.openxmlformats.org/officeDocument/2006/relationships" r:id="rId3"/>
            </a:rPr>
            <a:t>J.francis@worc.ac.uk</a:t>
          </a:r>
          <a:endParaRPr lang="en-US" sz="1800" kern="1200"/>
        </a:p>
      </dsp:txBody>
      <dsp:txXfrm>
        <a:off x="42377" y="2133546"/>
        <a:ext cx="2587500" cy="720000"/>
      </dsp:txXfrm>
    </dsp:sp>
    <dsp:sp modelId="{74BB5B84-1531-475E-95B5-E907DD7103DC}">
      <dsp:nvSpPr>
        <dsp:cNvPr id="0" name=""/>
        <dsp:cNvSpPr/>
      </dsp:nvSpPr>
      <dsp:spPr>
        <a:xfrm>
          <a:off x="3587252" y="63545"/>
          <a:ext cx="1578375" cy="15783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54E5A-603B-4AAB-A3D5-C46AF668A74B}">
      <dsp:nvSpPr>
        <dsp:cNvPr id="0" name=""/>
        <dsp:cNvSpPr/>
      </dsp:nvSpPr>
      <dsp:spPr>
        <a:xfrm>
          <a:off x="3923627" y="399920"/>
          <a:ext cx="905625" cy="90562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34D40E-3868-4432-9CA3-B01A8F69BAD4}">
      <dsp:nvSpPr>
        <dsp:cNvPr id="0" name=""/>
        <dsp:cNvSpPr/>
      </dsp:nvSpPr>
      <dsp:spPr>
        <a:xfrm>
          <a:off x="3082689" y="2133546"/>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@drjwfrancis</a:t>
          </a:r>
        </a:p>
      </dsp:txBody>
      <dsp:txXfrm>
        <a:off x="3082689" y="2133546"/>
        <a:ext cx="25875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75695-AFF5-D54C-B966-4CF1B8DD081C}" type="datetimeFigureOut">
              <a:rPr lang="en-US" smtClean="0"/>
              <a:t>11/15/23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6EC1A6-FDFE-5844-BCE2-1D2C547663D8}" type="slidenum">
              <a:rPr lang="en-US" smtClean="0"/>
              <a:t>‹#›</a:t>
            </a:fld>
            <a:endParaRPr lang="en-US"/>
          </a:p>
        </p:txBody>
      </p:sp>
    </p:spTree>
    <p:extLst>
      <p:ext uri="{BB962C8B-B14F-4D97-AF65-F5344CB8AC3E}">
        <p14:creationId xmlns:p14="http://schemas.microsoft.com/office/powerpoint/2010/main" val="418000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within the next 10 minutes I will provide an insight into our project exploring performance analyst job adverts from 2021 to 2022 on behalf of Jamie and Mike. </a:t>
            </a:r>
          </a:p>
        </p:txBody>
      </p:sp>
      <p:sp>
        <p:nvSpPr>
          <p:cNvPr id="4" name="Slide Number Placeholder 3"/>
          <p:cNvSpPr>
            <a:spLocks noGrp="1"/>
          </p:cNvSpPr>
          <p:nvPr>
            <p:ph type="sldNum" sz="quarter" idx="5"/>
          </p:nvPr>
        </p:nvSpPr>
        <p:spPr/>
        <p:txBody>
          <a:bodyPr/>
          <a:lstStyle/>
          <a:p>
            <a:fld id="{036EC1A6-FDFE-5844-BCE2-1D2C547663D8}" type="slidenum">
              <a:rPr lang="en-US" smtClean="0"/>
              <a:t>1</a:t>
            </a:fld>
            <a:endParaRPr lang="en-US"/>
          </a:p>
        </p:txBody>
      </p:sp>
    </p:spTree>
    <p:extLst>
      <p:ext uri="{BB962C8B-B14F-4D97-AF65-F5344CB8AC3E}">
        <p14:creationId xmlns:p14="http://schemas.microsoft.com/office/powerpoint/2010/main" val="22817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First-team advertisements typically requested general experience or skill-specific experience whilst, Academy advertisements typically sought role-specific experience working with specific age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First-team roles requested ‘Data Reporting and Visualisation Skills’ more frequently (Academy: 25; First-team: 45), whereas Academy roles emphasised ‘IT Software Skills’ (Academy: 57; First-team: 36). ‘PA Software Skills’ were commonly requested, with advertisements often referring to industry-standard SPA software, in some cases by software programmes name. </a:t>
            </a: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10</a:t>
            </a:fld>
            <a:endParaRPr lang="en-US"/>
          </a:p>
        </p:txBody>
      </p:sp>
    </p:spTree>
    <p:extLst>
      <p:ext uri="{BB962C8B-B14F-4D97-AF65-F5344CB8AC3E}">
        <p14:creationId xmlns:p14="http://schemas.microsoft.com/office/powerpoint/2010/main" val="3675796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‘Professional Behaviours’ were frequently mentioned in job advertisements, with attributes such as being proactive, having good time-management skills, and effective communication being highly requested. Noticeably, Academy positions placed a stronger emphasis on ‘Professional Behaviours’, except leadership qualities which were sought more frequently in First-team advertisements. But still less leadership skill set requests in </a:t>
            </a:r>
            <a:r>
              <a:rPr lang="en-GB" sz="1800" dirty="0" err="1">
                <a:effectLst/>
                <a:latin typeface="Times New Roman" panose="02020603050405020304" pitchFamily="18" charset="0"/>
                <a:ea typeface="Times New Roman" panose="02020603050405020304" pitchFamily="18" charset="0"/>
              </a:rPr>
              <a:t>comparision</a:t>
            </a:r>
            <a:r>
              <a:rPr lang="en-GB" sz="1800" dirty="0">
                <a:effectLst/>
                <a:latin typeface="Times New Roman" panose="02020603050405020304" pitchFamily="18" charset="0"/>
                <a:ea typeface="Times New Roman" panose="02020603050405020304" pitchFamily="18" charset="0"/>
              </a:rPr>
              <a:t> to the number of Head or Lead </a:t>
            </a:r>
            <a:r>
              <a:rPr lang="en-GB" sz="1800">
                <a:effectLst/>
                <a:latin typeface="Times New Roman" panose="02020603050405020304" pitchFamily="18" charset="0"/>
                <a:ea typeface="Times New Roman" panose="02020603050405020304" pitchFamily="18" charset="0"/>
              </a:rPr>
              <a:t>positions which was 55.</a:t>
            </a: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11</a:t>
            </a:fld>
            <a:endParaRPr lang="en-US"/>
          </a:p>
        </p:txBody>
      </p:sp>
    </p:spTree>
    <p:extLst>
      <p:ext uri="{BB962C8B-B14F-4D97-AF65-F5344CB8AC3E}">
        <p14:creationId xmlns:p14="http://schemas.microsoft.com/office/powerpoint/2010/main" val="300108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GB" sz="1200" dirty="0">
                <a:effectLst/>
                <a:latin typeface="Times New Roman" panose="02020603050405020304" pitchFamily="18" charset="0"/>
                <a:ea typeface="Times New Roman" panose="02020603050405020304" pitchFamily="18" charset="0"/>
              </a:rPr>
              <a:t>‘Data collection and reliability checking’ was the most frequently requested component, with Academy roles placing a higher emphasis (Academy: 175; First-team: 148). Academy positions requested ‘Facilitation of Feedback’ (Academy: 145; First-team: 64) and ‘Needs Analysis and Service Planning’ (Academy: 123; First-team: 77) more frequently than First-team roles. In contrast, ‘Analysis’ and ‘Reporting to Key Stakeholders’ were more frequently requested in First-team advertisements.</a:t>
            </a:r>
          </a:p>
          <a:p>
            <a:pPr>
              <a:lnSpc>
                <a:spcPct val="100000"/>
              </a:lnSpc>
              <a:spcBef>
                <a:spcPts val="0"/>
              </a:spcBef>
            </a:pPr>
            <a:endParaRPr lang="en-GB" sz="1200" dirty="0">
              <a:effectLst/>
              <a:latin typeface="Times New Roman" panose="02020603050405020304" pitchFamily="18" charset="0"/>
              <a:ea typeface="Times New Roman" panose="02020603050405020304" pitchFamily="18" charset="0"/>
            </a:endParaRPr>
          </a:p>
          <a:p>
            <a:pPr>
              <a:lnSpc>
                <a:spcPct val="100000"/>
              </a:lnSpc>
              <a:spcBef>
                <a:spcPts val="0"/>
              </a:spcBef>
            </a:pPr>
            <a:r>
              <a:rPr lang="en-GB" sz="1200" dirty="0">
                <a:effectLst/>
                <a:latin typeface="Times New Roman" panose="02020603050405020304" pitchFamily="18" charset="0"/>
                <a:ea typeface="Times New Roman" panose="02020603050405020304" pitchFamily="18" charset="0"/>
              </a:rPr>
              <a:t>In the ‘Analysis’ category, there were minimal numerical differences in the task of creating ‘Profiles and Visualisations’ (Academy: 63; First-team: 65), while ‘Interrogation of Data’ more frequently in First-team roles.</a:t>
            </a:r>
          </a:p>
          <a:p>
            <a:pPr>
              <a:lnSpc>
                <a:spcPct val="100000"/>
              </a:lnSpc>
              <a:spcBef>
                <a:spcPts val="0"/>
              </a:spcBef>
            </a:pPr>
            <a:endParaRPr lang="en-GB" sz="1200" dirty="0">
              <a:effectLst/>
              <a:latin typeface="Times New Roman" panose="02020603050405020304" pitchFamily="18" charset="0"/>
              <a:ea typeface="Times New Roman" panose="02020603050405020304" pitchFamily="18" charset="0"/>
            </a:endParaRPr>
          </a:p>
          <a:p>
            <a:pPr>
              <a:lnSpc>
                <a:spcPct val="100000"/>
              </a:lnSpc>
              <a:spcBef>
                <a:spcPts val="0"/>
              </a:spcBef>
            </a:pPr>
            <a:r>
              <a:rPr lang="en-GB" sz="1200" dirty="0">
                <a:effectLst/>
                <a:latin typeface="Times New Roman" panose="02020603050405020304" pitchFamily="18" charset="0"/>
                <a:ea typeface="Times New Roman" panose="02020603050405020304" pitchFamily="18" charset="0"/>
              </a:rPr>
              <a:t>The ‘Execution Phase’ was the most frequently requested task in the ‘Data Collection and Reliability’ category; particularly in Academy advertisements (Academy: 145; First-team: 120). Due to the accessibility of resources. It’s noteworthy, the ‘Reliability Phase’ only appeared in three advertisements despite researchers in performance analysis highlighting this as a core task. </a:t>
            </a:r>
          </a:p>
          <a:p>
            <a:pPr>
              <a:lnSpc>
                <a:spcPct val="200000"/>
              </a:lnSpc>
              <a:spcBef>
                <a:spcPts val="1200"/>
              </a:spcBef>
            </a:pPr>
            <a:endParaRPr lang="en-GB"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36EC1A6-FDFE-5844-BCE2-1D2C547663D8}" type="slidenum">
              <a:rPr lang="en-US" smtClean="0"/>
              <a:t>12</a:t>
            </a:fld>
            <a:endParaRPr lang="en-US"/>
          </a:p>
        </p:txBody>
      </p:sp>
    </p:spTree>
    <p:extLst>
      <p:ext uri="{BB962C8B-B14F-4D97-AF65-F5344CB8AC3E}">
        <p14:creationId xmlns:p14="http://schemas.microsoft.com/office/powerpoint/2010/main" val="421364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Academy advertisements emphasised tasks related to ‘Facilitation of Feedback’; planning of feedback was seen as more of a role for academy analysts. However, the planning to delivery ratio was less in both academy and first team roles suggesting that in certain settings, coaches would be delivering feedback with the analyst facilitating rather than delivering the sessions.</a:t>
            </a: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13</a:t>
            </a:fld>
            <a:endParaRPr lang="en-US"/>
          </a:p>
        </p:txBody>
      </p:sp>
    </p:spTree>
    <p:extLst>
      <p:ext uri="{BB962C8B-B14F-4D97-AF65-F5344CB8AC3E}">
        <p14:creationId xmlns:p14="http://schemas.microsoft.com/office/powerpoint/2010/main" val="401160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Within the ‘Needs Analysis and Service Planning’ component, Academy advertisements more frequently requested tasks related to ‘Agree Service Plan’, ‘Audit Available Resources’ and ‘Capture Stakeholders Needs’. Maybe due to the EPPP requirements in academies to plan and audit and also having more stable staff structures. </a:t>
            </a: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14</a:t>
            </a:fld>
            <a:endParaRPr lang="en-US"/>
          </a:p>
        </p:txBody>
      </p:sp>
    </p:spTree>
    <p:extLst>
      <p:ext uri="{BB962C8B-B14F-4D97-AF65-F5344CB8AC3E}">
        <p14:creationId xmlns:p14="http://schemas.microsoft.com/office/powerpoint/2010/main" val="790185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First-team job advertisements placed a greater emphasis on ‘Reporting to Key Stakeholders’. in particular, ‘Data Translation’ (Academy: 31; First-team: 48) tasks were requested at higher frequencies. Linked back to the </a:t>
            </a:r>
            <a:r>
              <a:rPr lang="en-GB" sz="1800" dirty="0" err="1">
                <a:effectLst/>
                <a:latin typeface="Times New Roman" panose="02020603050405020304" pitchFamily="18" charset="0"/>
                <a:ea typeface="Times New Roman" panose="02020603050405020304" pitchFamily="18" charset="0"/>
              </a:rPr>
              <a:t>exectution</a:t>
            </a:r>
            <a:r>
              <a:rPr lang="en-GB" sz="1800" dirty="0">
                <a:effectLst/>
                <a:latin typeface="Times New Roman" panose="02020603050405020304" pitchFamily="18" charset="0"/>
                <a:ea typeface="Times New Roman" panose="02020603050405020304" pitchFamily="18" charset="0"/>
              </a:rPr>
              <a:t> phase being requested less in first team environments, potentially due to having more automated processes.</a:t>
            </a:r>
          </a:p>
          <a:p>
            <a:endParaRPr lang="en-US" dirty="0"/>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15</a:t>
            </a:fld>
            <a:endParaRPr lang="en-US"/>
          </a:p>
        </p:txBody>
      </p:sp>
    </p:spTree>
    <p:extLst>
      <p:ext uri="{BB962C8B-B14F-4D97-AF65-F5344CB8AC3E}">
        <p14:creationId xmlns:p14="http://schemas.microsoft.com/office/powerpoint/2010/main" val="1790640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 ‘Service Review and Evaluation’ component was more prominent in Academy advertisements, particularly ‘Evaluate SPA Provisions’ (Academy: 64; First-team: 33). The tasks of ‘Review’ and ‘Share’ recorded lower frequency counts, indicating less focus on formally capturing feedback and sharing practice, and a greater focus on APA reflecting on delivery in both roles.</a:t>
            </a: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16</a:t>
            </a:fld>
            <a:endParaRPr lang="en-US"/>
          </a:p>
        </p:txBody>
      </p:sp>
    </p:spTree>
    <p:extLst>
      <p:ext uri="{BB962C8B-B14F-4D97-AF65-F5344CB8AC3E}">
        <p14:creationId xmlns:p14="http://schemas.microsoft.com/office/powerpoint/2010/main" val="3160356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Finally, the ‘System Design’ component revealed significant differences between Academy and First-team roles (</a:t>
                </a:r>
                <a14:m>
                  <m:oMath xmlns:m="http://schemas.openxmlformats.org/officeDocument/2006/math">
                    <m:sSup>
                      <m:sSupPr>
                        <m:ctrlPr>
                          <a:rPr lang="en-GB" sz="1800" i="1">
                            <a:effectLst/>
                            <a:latin typeface="Cambria Math" panose="02040503050406030204" pitchFamily="18" charset="0"/>
                            <a:ea typeface="Times New Roman" panose="02020603050405020304" pitchFamily="18" charset="0"/>
                          </a:rPr>
                        </m:ctrlPr>
                      </m:sSupPr>
                      <m:e>
                        <m:r>
                          <a:rPr lang="en-GB" sz="1800" i="1">
                            <a:effectLst/>
                            <a:latin typeface="Cambria Math" panose="02040503050406030204" pitchFamily="18" charset="0"/>
                            <a:ea typeface="Times New Roman" panose="02020603050405020304" pitchFamily="18" charset="0"/>
                          </a:rPr>
                          <m:t>𝑋</m:t>
                        </m:r>
                      </m:e>
                      <m:sup>
                        <m:r>
                          <a:rPr lang="en-GB" sz="1800" i="1">
                            <a:effectLst/>
                            <a:latin typeface="Cambria Math" panose="02040503050406030204" pitchFamily="18" charset="0"/>
                            <a:ea typeface="Times New Roman" panose="02020603050405020304" pitchFamily="18" charset="0"/>
                          </a:rPr>
                          <m:t>2</m:t>
                        </m:r>
                      </m:sup>
                    </m:sSup>
                  </m:oMath>
                </a14:m>
                <a:r>
                  <a:rPr lang="en-GB" sz="1800" dirty="0">
                    <a:effectLst/>
                    <a:latin typeface="Times New Roman" panose="02020603050405020304" pitchFamily="18" charset="0"/>
                    <a:ea typeface="Times New Roman" panose="02020603050405020304" pitchFamily="18" charset="0"/>
                  </a:rPr>
                  <a:t> (1, N = 45) = 6.412, p= .011, V = 0.377). First-team job advertisements emphasised ‘Explore System Requirements’ (Academy: 7; First-team: 15), whereas ‘System Design and Testing’ was mentioned more frequently in Academy advertisements (Academy: 16; First-team: 7). </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The ‘System Design’ component revealed significant differences between Academy and First-team roles (</a:t>
                </a:r>
                <a:r>
                  <a:rPr lang="en-GB" sz="1800" i="0">
                    <a:effectLst/>
                    <a:latin typeface="Cambria Math" panose="02040503050406030204" pitchFamily="18" charset="0"/>
                    <a:ea typeface="Times New Roman" panose="02020603050405020304" pitchFamily="18" charset="0"/>
                  </a:rPr>
                  <a:t>𝑋^2</a:t>
                </a:r>
                <a:r>
                  <a:rPr lang="en-GB" sz="1800" dirty="0">
                    <a:effectLst/>
                    <a:latin typeface="Times New Roman" panose="02020603050405020304" pitchFamily="18" charset="0"/>
                    <a:ea typeface="Times New Roman" panose="02020603050405020304" pitchFamily="18" charset="0"/>
                  </a:rPr>
                  <a:t> (1, N = 45) = 6.412, p= .011, V = 0.377) (see Figure 7.D). First-team job advertisements emphasised ‘Explore System Requirements’ (Academy: 7; First-team: 15), whereas ‘System Design and Testing’ was mentioned more frequently in Academy advertisements (Academy: 16; First-team: 7).</a:t>
                </a:r>
              </a:p>
              <a:p>
                <a:endParaRPr lang="en-US" dirty="0"/>
              </a:p>
            </p:txBody>
          </p:sp>
        </mc:Fallback>
      </mc:AlternateContent>
      <p:sp>
        <p:nvSpPr>
          <p:cNvPr id="4" name="Slide Number Placeholder 3"/>
          <p:cNvSpPr>
            <a:spLocks noGrp="1"/>
          </p:cNvSpPr>
          <p:nvPr>
            <p:ph type="sldNum" sz="quarter" idx="5"/>
          </p:nvPr>
        </p:nvSpPr>
        <p:spPr/>
        <p:txBody>
          <a:bodyPr/>
          <a:lstStyle/>
          <a:p>
            <a:fld id="{036EC1A6-FDFE-5844-BCE2-1D2C547663D8}" type="slidenum">
              <a:rPr lang="en-US" smtClean="0"/>
              <a:t>17</a:t>
            </a:fld>
            <a:endParaRPr lang="en-US"/>
          </a:p>
        </p:txBody>
      </p:sp>
    </p:spTree>
    <p:extLst>
      <p:ext uri="{BB962C8B-B14F-4D97-AF65-F5344CB8AC3E}">
        <p14:creationId xmlns:p14="http://schemas.microsoft.com/office/powerpoint/2010/main" val="287578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started to identify clear differences in what tasks and expertise advertisements seek when looking to appoint applied analysts but further work is needed to begin to delve deeper into the specific job titles that are beginning to emerge.</a:t>
            </a:r>
          </a:p>
          <a:p>
            <a:endParaRPr lang="en-US" dirty="0"/>
          </a:p>
          <a:p>
            <a:r>
              <a:rPr lang="en-US" dirty="0"/>
              <a:t>Despite these patterns emerging in what clubs were looking for, the actual adverts differed significantly and we almost noted a copy and past mind set from similar roles being advertised at other clubs rather than taking time to really think what the role in that club entails.</a:t>
            </a:r>
          </a:p>
          <a:p>
            <a:endParaRPr lang="en-US" dirty="0"/>
          </a:p>
          <a:p>
            <a:r>
              <a:rPr lang="en-US" dirty="0"/>
              <a:t>When looking at recommendations from the world of business, we also noticed that there were no details in to what the performance analysis department, philosophy or culture entailed leaving applicants unsure of whether the environment would fit with their skill sets, experiences and philosophy. Whilst adverts included information around the tasks and specifications, it is worth BASES, ISPAS and other </a:t>
            </a:r>
            <a:r>
              <a:rPr lang="en-US" dirty="0" err="1"/>
              <a:t>organisations</a:t>
            </a:r>
            <a:r>
              <a:rPr lang="en-US" dirty="0"/>
              <a:t> beginning to develop standardized criteria that may help produce clear pay bands dependent on competencies and tasks. </a:t>
            </a:r>
          </a:p>
          <a:p>
            <a:endParaRPr lang="en-US" dirty="0"/>
          </a:p>
          <a:p>
            <a:r>
              <a:rPr lang="en-US" dirty="0"/>
              <a:t>Also, adverts did not mention details around role progression that has been found to be a key driver for job satisfaction and job performance.</a:t>
            </a:r>
          </a:p>
          <a:p>
            <a:endParaRPr lang="en-US" dirty="0"/>
          </a:p>
          <a:p>
            <a:r>
              <a:rPr lang="en-US" dirty="0"/>
              <a:t>These findings and recommendations uses </a:t>
            </a:r>
            <a:r>
              <a:rPr lang="en-US" dirty="0" err="1"/>
              <a:t>Perty</a:t>
            </a:r>
            <a:r>
              <a:rPr lang="en-US" dirty="0"/>
              <a:t> et al.’s work to help enhance the advertisement quality, aiding employers in actually getting what they are looking for, helping applicants highlight specific aspects that align to the club but also performance analyst developers with supporting the development journey of analyst and preparing them for the future. </a:t>
            </a:r>
          </a:p>
        </p:txBody>
      </p:sp>
      <p:sp>
        <p:nvSpPr>
          <p:cNvPr id="4" name="Slide Number Placeholder 3"/>
          <p:cNvSpPr>
            <a:spLocks noGrp="1"/>
          </p:cNvSpPr>
          <p:nvPr>
            <p:ph type="sldNum" sz="quarter" idx="5"/>
          </p:nvPr>
        </p:nvSpPr>
        <p:spPr/>
        <p:txBody>
          <a:bodyPr/>
          <a:lstStyle/>
          <a:p>
            <a:fld id="{036EC1A6-FDFE-5844-BCE2-1D2C547663D8}" type="slidenum">
              <a:rPr lang="en-US" smtClean="0"/>
              <a:t>18</a:t>
            </a:fld>
            <a:endParaRPr lang="en-US"/>
          </a:p>
        </p:txBody>
      </p:sp>
    </p:spTree>
    <p:extLst>
      <p:ext uri="{BB962C8B-B14F-4D97-AF65-F5344CB8AC3E}">
        <p14:creationId xmlns:p14="http://schemas.microsoft.com/office/powerpoint/2010/main" val="423370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EC1A6-FDFE-5844-BCE2-1D2C547663D8}" type="slidenum">
              <a:rPr lang="en-US" smtClean="0"/>
              <a:t>19</a:t>
            </a:fld>
            <a:endParaRPr lang="en-US"/>
          </a:p>
        </p:txBody>
      </p:sp>
    </p:spTree>
    <p:extLst>
      <p:ext uri="{BB962C8B-B14F-4D97-AF65-F5344CB8AC3E}">
        <p14:creationId xmlns:p14="http://schemas.microsoft.com/office/powerpoint/2010/main" val="276402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discipline of sports performance analysis we are seeing a growing diversification of the role of the applied performance analyst and therefore confusion and ambiguity over what clubs are asking for, what applicants should highlight in their applications and issues for educators in helping to develop the next generation of practitioners.</a:t>
            </a:r>
          </a:p>
          <a:p>
            <a:endParaRPr lang="en-US" dirty="0"/>
          </a:p>
          <a:p>
            <a:r>
              <a:rPr lang="en-US" dirty="0"/>
              <a:t>Models of the coaching process and performance analysis processes exist, but minimal understanding of how the applied analyst fits into these models, their tasks and the skill sets they need is almost nonexistent. This leaves uncertainty for all parties. </a:t>
            </a: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2</a:t>
            </a:fld>
            <a:endParaRPr lang="en-US"/>
          </a:p>
        </p:txBody>
      </p:sp>
    </p:spTree>
    <p:extLst>
      <p:ext uri="{BB962C8B-B14F-4D97-AF65-F5344CB8AC3E}">
        <p14:creationId xmlns:p14="http://schemas.microsoft.com/office/powerpoint/2010/main" val="739203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6EC1A6-FDFE-5844-BCE2-1D2C547663D8}" type="slidenum">
              <a:rPr lang="en-US" smtClean="0"/>
              <a:t>20</a:t>
            </a:fld>
            <a:endParaRPr lang="en-US"/>
          </a:p>
        </p:txBody>
      </p:sp>
    </p:spTree>
    <p:extLst>
      <p:ext uri="{BB962C8B-B14F-4D97-AF65-F5344CB8AC3E}">
        <p14:creationId xmlns:p14="http://schemas.microsoft.com/office/powerpoint/2010/main" val="187990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helping students throughout the development journey and reviewing our courses, we began to notice clear differences in adverts. Here is an advert on the left hand side for a first team assistant analyst that fits on one A4 piece of paper whilst an advert at a different club for an academy position is more extensive. The responsibilities have some overlap but the academy role is more detailed and requests extensive skills and experiences. </a:t>
            </a:r>
          </a:p>
        </p:txBody>
      </p:sp>
      <p:sp>
        <p:nvSpPr>
          <p:cNvPr id="4" name="Slide Number Placeholder 3"/>
          <p:cNvSpPr>
            <a:spLocks noGrp="1"/>
          </p:cNvSpPr>
          <p:nvPr>
            <p:ph type="sldNum" sz="quarter" idx="5"/>
          </p:nvPr>
        </p:nvSpPr>
        <p:spPr/>
        <p:txBody>
          <a:bodyPr/>
          <a:lstStyle/>
          <a:p>
            <a:fld id="{036EC1A6-FDFE-5844-BCE2-1D2C547663D8}" type="slidenum">
              <a:rPr lang="en-US" smtClean="0"/>
              <a:t>3</a:t>
            </a:fld>
            <a:endParaRPr lang="en-US"/>
          </a:p>
        </p:txBody>
      </p:sp>
    </p:spTree>
    <p:extLst>
      <p:ext uri="{BB962C8B-B14F-4D97-AF65-F5344CB8AC3E}">
        <p14:creationId xmlns:p14="http://schemas.microsoft.com/office/powerpoint/2010/main" val="340741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Subsequently, we sought to shed light on this problem and address the knowledge gap. The work of Martin et al. in 2021 from her PhD exploring the role of the analysts begins to provide clarity on what researchers and applied analysts think the role of the analyst is but do adverts actually align with these suggestions?</a:t>
            </a:r>
          </a:p>
        </p:txBody>
      </p:sp>
      <p:sp>
        <p:nvSpPr>
          <p:cNvPr id="4" name="Slide Number Placeholder 3"/>
          <p:cNvSpPr>
            <a:spLocks noGrp="1"/>
          </p:cNvSpPr>
          <p:nvPr>
            <p:ph type="sldNum" sz="quarter" idx="5"/>
          </p:nvPr>
        </p:nvSpPr>
        <p:spPr/>
        <p:txBody>
          <a:bodyPr/>
          <a:lstStyle/>
          <a:p>
            <a:fld id="{036EC1A6-FDFE-5844-BCE2-1D2C547663D8}" type="slidenum">
              <a:rPr lang="en-US" smtClean="0"/>
              <a:t>4</a:t>
            </a:fld>
            <a:endParaRPr lang="en-US"/>
          </a:p>
        </p:txBody>
      </p:sp>
    </p:spTree>
    <p:extLst>
      <p:ext uri="{BB962C8B-B14F-4D97-AF65-F5344CB8AC3E}">
        <p14:creationId xmlns:p14="http://schemas.microsoft.com/office/powerpoint/2010/main" val="400649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we collected job adverts from a range of online websites over the two year period, leaving us with 130 adverts that were for full-time roles in the UK and Ireland.</a:t>
            </a:r>
          </a:p>
          <a:p>
            <a:br>
              <a:rPr lang="en-US" dirty="0"/>
            </a:br>
            <a:r>
              <a:rPr lang="en-US" dirty="0"/>
              <a:t>We then extracted the text from these adverts and undertook manual content analysis linking to Martin et </a:t>
            </a:r>
            <a:r>
              <a:rPr lang="en-US" dirty="0" err="1"/>
              <a:t>al’s</a:t>
            </a:r>
            <a:r>
              <a:rPr lang="en-US" dirty="0"/>
              <a:t> framework. In particular, the personal specification section text were coded against the areas of expertise represented in blue on the lighthouse whilst the tasks and responsibility sections were coded against the components of practice, the red and white stripes.</a:t>
            </a:r>
          </a:p>
          <a:p>
            <a:endParaRPr lang="en-US" dirty="0"/>
          </a:p>
          <a:p>
            <a:r>
              <a:rPr lang="en-US" dirty="0"/>
              <a:t>We were particularly interested in the differences between academy and first-team. This left us with 65 academy adverts and 65 first-team adverts. </a:t>
            </a:r>
          </a:p>
        </p:txBody>
      </p:sp>
      <p:sp>
        <p:nvSpPr>
          <p:cNvPr id="4" name="Slide Number Placeholder 3"/>
          <p:cNvSpPr>
            <a:spLocks noGrp="1"/>
          </p:cNvSpPr>
          <p:nvPr>
            <p:ph type="sldNum" sz="quarter" idx="5"/>
          </p:nvPr>
        </p:nvSpPr>
        <p:spPr/>
        <p:txBody>
          <a:bodyPr/>
          <a:lstStyle/>
          <a:p>
            <a:fld id="{036EC1A6-FDFE-5844-BCE2-1D2C547663D8}" type="slidenum">
              <a:rPr lang="en-US" smtClean="0"/>
              <a:t>5</a:t>
            </a:fld>
            <a:endParaRPr lang="en-US"/>
          </a:p>
        </p:txBody>
      </p:sp>
    </p:spTree>
    <p:extLst>
      <p:ext uri="{BB962C8B-B14F-4D97-AF65-F5344CB8AC3E}">
        <p14:creationId xmlns:p14="http://schemas.microsoft.com/office/powerpoint/2010/main" val="3883793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specific job titles, 21 different roles emerged within Academy and First-team advertisements, demonstrating that this work was not focused on early-career analysts but represented a spectrum of role levels.</a:t>
            </a:r>
          </a:p>
          <a:p>
            <a:endParaRPr lang="en-US" dirty="0"/>
          </a:p>
          <a:p>
            <a:r>
              <a:rPr lang="en-US" dirty="0"/>
              <a:t>We also noticed some interesting trends with m</a:t>
            </a:r>
            <a:r>
              <a:rPr lang="en-GB" sz="1800" dirty="0" err="1">
                <a:effectLst/>
                <a:latin typeface="Times New Roman" panose="02020603050405020304" pitchFamily="18" charset="0"/>
                <a:ea typeface="Times New Roman" panose="02020603050405020304" pitchFamily="18" charset="0"/>
              </a:rPr>
              <a:t>ost</a:t>
            </a:r>
            <a:r>
              <a:rPr lang="en-GB" sz="1800" dirty="0">
                <a:effectLst/>
                <a:latin typeface="Times New Roman" panose="02020603050405020304" pitchFamily="18" charset="0"/>
                <a:ea typeface="Times New Roman" panose="02020603050405020304" pitchFamily="18" charset="0"/>
              </a:rPr>
              <a:t> recruiters advertising only once (n: 43) or twice (n:19) over the 24 months. Some sports settings are advertised more frequently, with Swansea City AFC (Academy: 4; First-team: 2) and Reading FC (Academy: 5) being notable examples.</a:t>
            </a:r>
            <a:r>
              <a:rPr lang="en-GB" dirty="0">
                <a:effectLst/>
              </a:rPr>
              <a:t> Obviously we don’t know the reasons for this but shows the continued growth of sport performance analysis over the two year period.</a:t>
            </a:r>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6</a:t>
            </a:fld>
            <a:endParaRPr lang="en-US"/>
          </a:p>
        </p:txBody>
      </p:sp>
    </p:spTree>
    <p:extLst>
      <p:ext uri="{BB962C8B-B14F-4D97-AF65-F5344CB8AC3E}">
        <p14:creationId xmlns:p14="http://schemas.microsoft.com/office/powerpoint/2010/main" val="357655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mn-lt"/>
                <a:ea typeface="Times New Roman" panose="02020603050405020304" pitchFamily="18" charset="0"/>
              </a:rPr>
              <a:t>In particular, association Football APA positions dominated the data followed by smaller numbers in Cricket, Netball and Rugby Union. Assumingly due to finances available in football and the EPPP in academies.</a:t>
            </a:r>
          </a:p>
          <a:p>
            <a:endParaRPr lang="en-GB" sz="1200" dirty="0">
              <a:effectLst/>
              <a:latin typeface="+mn-lt"/>
            </a:endParaRPr>
          </a:p>
          <a:p>
            <a:r>
              <a:rPr lang="en-GB" sz="1200" dirty="0">
                <a:effectLst/>
                <a:latin typeface="+mn-lt"/>
                <a:ea typeface="Times New Roman" panose="02020603050405020304" pitchFamily="18" charset="0"/>
              </a:rPr>
              <a:t>The advertisements generally followed a default structure but as alluded to early the length and content of these sections differed greatly across our sample. </a:t>
            </a:r>
          </a:p>
          <a:p>
            <a:endParaRPr lang="en-US" sz="1200" dirty="0">
              <a:latin typeface="+mn-lt"/>
            </a:endParaRPr>
          </a:p>
          <a:p>
            <a:r>
              <a:rPr lang="en-GB" sz="1200" dirty="0">
                <a:effectLst/>
                <a:latin typeface="+mn-lt"/>
                <a:ea typeface="Times New Roman" panose="02020603050405020304" pitchFamily="18" charset="0"/>
              </a:rPr>
              <a:t>Academy APA roles typically had a larger number of tasks or responsibilities to cover compared to First-team. For example, Aston Villa FC, Swansea FC, and Munster RFC had over 20 job responsibilities or tasks in their Academy advertisements.</a:t>
            </a:r>
          </a:p>
          <a:p>
            <a:endParaRPr lang="en-GB" sz="1200" dirty="0">
              <a:effectLst/>
              <a:latin typeface="+mn-lt"/>
            </a:endParaRPr>
          </a:p>
          <a:p>
            <a:r>
              <a:rPr lang="en-GB" sz="1200" dirty="0">
                <a:effectLst/>
                <a:latin typeface="+mn-lt"/>
                <a:ea typeface="Times New Roman" panose="02020603050405020304" pitchFamily="18" charset="0"/>
              </a:rPr>
              <a:t>Furthermore, the personal specification section for Academy positions also tended to list a higher number of essential criteria that applicants must demonstrate</a:t>
            </a:r>
            <a:r>
              <a:rPr lang="en-GB" sz="1200" dirty="0">
                <a:effectLst/>
                <a:latin typeface="+mn-lt"/>
              </a:rPr>
              <a:t> </a:t>
            </a:r>
          </a:p>
          <a:p>
            <a:endParaRPr lang="en-GB" sz="1200" dirty="0">
              <a:effectLst/>
              <a:latin typeface="+mn-lt"/>
            </a:endParaRPr>
          </a:p>
          <a:p>
            <a:r>
              <a:rPr lang="en-GB" sz="1200" dirty="0">
                <a:effectLst/>
                <a:latin typeface="+mn-lt"/>
                <a:ea typeface="Times New Roman" panose="02020603050405020304" pitchFamily="18" charset="0"/>
              </a:rPr>
              <a:t>Only 23 of the </a:t>
            </a:r>
            <a:r>
              <a:rPr lang="en-GB" sz="1200">
                <a:effectLst/>
                <a:latin typeface="+mn-lt"/>
                <a:ea typeface="Times New Roman" panose="02020603050405020304" pitchFamily="18" charset="0"/>
              </a:rPr>
              <a:t>130 adverts </a:t>
            </a:r>
            <a:r>
              <a:rPr lang="en-GB" sz="1200" dirty="0">
                <a:effectLst/>
                <a:latin typeface="+mn-lt"/>
                <a:ea typeface="Times New Roman" panose="02020603050405020304" pitchFamily="18" charset="0"/>
              </a:rPr>
              <a:t>displayed any financial details. Academy role salaries ranged from £15,000 to £29,000 whilst First-team roles salary information ranged from £18,000 to £30,000. There is continued backlash from applicants around the non-disclosure of finance details, particularly disparities between clubs for similar roles or how clubs financially view and value different support staff.</a:t>
            </a:r>
            <a:endParaRPr lang="en-US" sz="1200" dirty="0">
              <a:latin typeface="+mn-lt"/>
            </a:endParaRPr>
          </a:p>
        </p:txBody>
      </p:sp>
      <p:sp>
        <p:nvSpPr>
          <p:cNvPr id="4" name="Slide Number Placeholder 3"/>
          <p:cNvSpPr>
            <a:spLocks noGrp="1"/>
          </p:cNvSpPr>
          <p:nvPr>
            <p:ph type="sldNum" sz="quarter" idx="5"/>
          </p:nvPr>
        </p:nvSpPr>
        <p:spPr/>
        <p:txBody>
          <a:bodyPr/>
          <a:lstStyle/>
          <a:p>
            <a:fld id="{036EC1A6-FDFE-5844-BCE2-1D2C547663D8}" type="slidenum">
              <a:rPr lang="en-US" smtClean="0"/>
              <a:t>7</a:t>
            </a:fld>
            <a:endParaRPr lang="en-US"/>
          </a:p>
        </p:txBody>
      </p:sp>
    </p:spTree>
    <p:extLst>
      <p:ext uri="{BB962C8B-B14F-4D97-AF65-F5344CB8AC3E}">
        <p14:creationId xmlns:p14="http://schemas.microsoft.com/office/powerpoint/2010/main" val="2053054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When looking at all text from the personal specifications within the 130 adverts, 'PA and Sport Expertise', 'Technical Expertise', and 'Professional Behaviours' were requested more frequently than ‘Building Relationships’, regardless of job level. Academy positions emphasised these to a </a:t>
            </a:r>
            <a:r>
              <a:rPr lang="en-GB" sz="1800">
                <a:effectLst/>
                <a:latin typeface="Times New Roman" panose="02020603050405020304" pitchFamily="18" charset="0"/>
                <a:ea typeface="Times New Roman" panose="02020603050405020304" pitchFamily="18" charset="0"/>
              </a:rPr>
              <a:t>greater extent </a:t>
            </a:r>
            <a:r>
              <a:rPr lang="en-GB" sz="1800" dirty="0">
                <a:effectLst/>
                <a:latin typeface="Times New Roman" panose="02020603050405020304" pitchFamily="18" charset="0"/>
                <a:ea typeface="Times New Roman" panose="02020603050405020304" pitchFamily="18" charset="0"/>
              </a:rPr>
              <a:t>than First-team roles. Potentially due to having more detailed adverts or wanting more from this level of analyst.</a:t>
            </a:r>
          </a:p>
          <a:p>
            <a:endParaRPr lang="en-GB" sz="180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8</a:t>
            </a:fld>
            <a:endParaRPr lang="en-US"/>
          </a:p>
        </p:txBody>
      </p:sp>
    </p:spTree>
    <p:extLst>
      <p:ext uri="{BB962C8B-B14F-4D97-AF65-F5344CB8AC3E}">
        <p14:creationId xmlns:p14="http://schemas.microsoft.com/office/powerpoint/2010/main" val="296042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Academic and coaching qualifications were frequently requested, with Academy roles often requiring them significantly more often than First-team roles </a:t>
            </a:r>
          </a:p>
          <a:p>
            <a:endParaRPr lang="en-GB" sz="1800" dirty="0">
              <a:effectLst/>
              <a:latin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We noticed that an undergraduate qualification was often an essential requirement (Academy: 48; First-team: 43), while only nine job advertisements listed it as desirable (Academy: 3; First-team: 6). Additionally, post-graduate qualifications, UEFA B licences or Level 2 coaching qualifications were more frequently requested for Academy roles compared to First-team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36EC1A6-FDFE-5844-BCE2-1D2C547663D8}" type="slidenum">
              <a:rPr lang="en-US" smtClean="0"/>
              <a:t>9</a:t>
            </a:fld>
            <a:endParaRPr lang="en-US"/>
          </a:p>
        </p:txBody>
      </p:sp>
    </p:spTree>
    <p:extLst>
      <p:ext uri="{BB962C8B-B14F-4D97-AF65-F5344CB8AC3E}">
        <p14:creationId xmlns:p14="http://schemas.microsoft.com/office/powerpoint/2010/main" val="1087314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C666A67-ED3C-EA4C-A455-69B360530197}"/>
              </a:ext>
            </a:extLst>
          </p:cNvPr>
          <p:cNvSpPr/>
          <p:nvPr/>
        </p:nvSpPr>
        <p:spPr>
          <a:xfrm>
            <a:off x="0" y="0"/>
            <a:ext cx="12192000" cy="6858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0" y="0"/>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24289369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78295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598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1642482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962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543221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627153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415996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407549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solidFill>
                  <a:schemeClr val="accent2">
                    <a:lumMod val="50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902734-B160-BE4C-AF09-2E96D770C261}" type="datetimeFigureOut">
              <a:rPr lang="en-US" smtClean="0"/>
              <a:t>11/15/23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192219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D902734-B160-BE4C-AF09-2E96D770C261}"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387265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D902734-B160-BE4C-AF09-2E96D770C261}" type="datetimeFigureOut">
              <a:rPr lang="en-US" smtClean="0"/>
              <a:t>11/15/23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210077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D902734-B160-BE4C-AF09-2E96D770C261}" type="datetimeFigureOut">
              <a:rPr lang="en-US" smtClean="0"/>
              <a:t>11/15/23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122694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02734-B160-BE4C-AF09-2E96D770C261}" type="datetimeFigureOut">
              <a:rPr lang="en-US" smtClean="0"/>
              <a:t>11/15/23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370725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D902734-B160-BE4C-AF09-2E96D770C261}" type="datetimeFigureOut">
              <a:rPr lang="en-US" smtClean="0"/>
              <a:t>11/15/23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67F9-E621-0347-8EEA-02F354FC5720}" type="slidenum">
              <a:rPr lang="en-US" smtClean="0"/>
              <a:t>‹#›</a:t>
            </a:fld>
            <a:endParaRPr lang="en-US"/>
          </a:p>
        </p:txBody>
      </p:sp>
    </p:spTree>
    <p:extLst>
      <p:ext uri="{BB962C8B-B14F-4D97-AF65-F5344CB8AC3E}">
        <p14:creationId xmlns:p14="http://schemas.microsoft.com/office/powerpoint/2010/main" val="369901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0A67F9-E621-0347-8EEA-02F354FC5720}" type="slidenum">
              <a:rPr lang="en-US" smtClean="0"/>
              <a:t>‹#›</a:t>
            </a:fld>
            <a:endParaRPr lang="en-US"/>
          </a:p>
        </p:txBody>
      </p:sp>
      <p:sp>
        <p:nvSpPr>
          <p:cNvPr id="5" name="Date Placeholder 4"/>
          <p:cNvSpPr>
            <a:spLocks noGrp="1"/>
          </p:cNvSpPr>
          <p:nvPr>
            <p:ph type="dt" sz="half" idx="10"/>
          </p:nvPr>
        </p:nvSpPr>
        <p:spPr/>
        <p:txBody>
          <a:bodyPr/>
          <a:lstStyle/>
          <a:p>
            <a:fld id="{9D902734-B160-BE4C-AF09-2E96D770C261}" type="datetimeFigureOut">
              <a:rPr lang="en-US" smtClean="0"/>
              <a:t>11/15/23</a:t>
            </a:fld>
            <a:endParaRPr lang="en-US"/>
          </a:p>
        </p:txBody>
      </p:sp>
    </p:spTree>
    <p:extLst>
      <p:ext uri="{BB962C8B-B14F-4D97-AF65-F5344CB8AC3E}">
        <p14:creationId xmlns:p14="http://schemas.microsoft.com/office/powerpoint/2010/main" val="253378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902734-B160-BE4C-AF09-2E96D770C261}" type="datetimeFigureOut">
              <a:rPr lang="en-US" smtClean="0"/>
              <a:t>11/15/23</a:t>
            </a:fld>
            <a:endParaRPr lang="en-US"/>
          </a:p>
        </p:txBody>
      </p:sp>
      <p:sp>
        <p:nvSpPr>
          <p:cNvPr id="5" name="Footer Placeholder 4"/>
          <p:cNvSpPr>
            <a:spLocks noGrp="1"/>
          </p:cNvSpPr>
          <p:nvPr>
            <p:ph type="ftr" sz="quarter" idx="3"/>
          </p:nvPr>
        </p:nvSpPr>
        <p:spPr>
          <a:xfrm>
            <a:off x="448733" y="643205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BASES Performance Analysis Special Interest Group</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A0A67F9-E621-0347-8EEA-02F354FC5720}" type="slidenum">
              <a:rPr lang="en-US" smtClean="0"/>
              <a:t>‹#›</a:t>
            </a:fld>
            <a:endParaRPr lang="en-US"/>
          </a:p>
        </p:txBody>
      </p:sp>
      <p:sp>
        <p:nvSpPr>
          <p:cNvPr id="8" name="TextBox 7">
            <a:extLst>
              <a:ext uri="{FF2B5EF4-FFF2-40B4-BE49-F238E27FC236}">
                <a16:creationId xmlns:a16="http://schemas.microsoft.com/office/drawing/2014/main" id="{DCC7717E-8640-204B-887D-AF7087F4843D}"/>
              </a:ext>
            </a:extLst>
          </p:cNvPr>
          <p:cNvSpPr txBox="1"/>
          <p:nvPr/>
        </p:nvSpPr>
        <p:spPr>
          <a:xfrm>
            <a:off x="11573271" y="-8467"/>
            <a:ext cx="615553" cy="6866467"/>
          </a:xfrm>
          <a:prstGeom prst="rect">
            <a:avLst/>
          </a:prstGeom>
          <a:noFill/>
        </p:spPr>
        <p:txBody>
          <a:bodyPr vert="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What do Applied Performance Analyst employers really want?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BASES 2023 Conference - 16</a:t>
            </a:r>
            <a:r>
              <a:rPr lang="en-GB" sz="1400" baseline="30000" dirty="0">
                <a:solidFill>
                  <a:schemeClr val="bg1"/>
                </a:solidFill>
              </a:rPr>
              <a:t>th</a:t>
            </a:r>
            <a:r>
              <a:rPr lang="en-GB" sz="1400" dirty="0">
                <a:solidFill>
                  <a:schemeClr val="bg1"/>
                </a:solidFill>
              </a:rPr>
              <a:t>-17</a:t>
            </a:r>
            <a:r>
              <a:rPr lang="en-GB" sz="1400" baseline="30000" dirty="0">
                <a:solidFill>
                  <a:schemeClr val="bg1"/>
                </a:solidFill>
              </a:rPr>
              <a:t>th</a:t>
            </a:r>
            <a:r>
              <a:rPr lang="en-GB" sz="1400" dirty="0">
                <a:solidFill>
                  <a:schemeClr val="bg1"/>
                </a:solidFill>
              </a:rPr>
              <a:t> November 2023</a:t>
            </a:r>
            <a:endParaRPr lang="en-US" dirty="0">
              <a:solidFill>
                <a:schemeClr val="bg1"/>
              </a:solidFill>
            </a:endParaRPr>
          </a:p>
        </p:txBody>
      </p:sp>
      <p:pic>
        <p:nvPicPr>
          <p:cNvPr id="2050" name="Picture 2" descr="University of Birmingham logo transparent PNG - StickPNG">
            <a:extLst>
              <a:ext uri="{FF2B5EF4-FFF2-40B4-BE49-F238E27FC236}">
                <a16:creationId xmlns:a16="http://schemas.microsoft.com/office/drawing/2014/main" id="{C7FEFA48-FF24-3D60-C624-19A4F8D88880}"/>
              </a:ext>
            </a:extLst>
          </p:cNvPr>
          <p:cNvPicPr>
            <a:picLocks noChangeAspect="1" noChangeArrowheads="1"/>
          </p:cNvPicPr>
          <p:nvPr userDrawn="1"/>
        </p:nvPicPr>
        <p:blipFill rotWithShape="1">
          <a:blip r:embed="rId18">
            <a:extLst>
              <a:ext uri="{28A0092B-C50C-407E-A947-70E740481C1C}">
                <a14:useLocalDpi xmlns:a14="http://schemas.microsoft.com/office/drawing/2010/main" val="0"/>
              </a:ext>
            </a:extLst>
          </a:blip>
          <a:srcRect l="24374" t="-6738" r="20580" b="37274"/>
          <a:stretch/>
        </p:blipFill>
        <p:spPr bwMode="auto">
          <a:xfrm rot="5400000">
            <a:off x="11541334" y="6152861"/>
            <a:ext cx="608472" cy="6801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niversity-of-Worcester-logo - Herefordshire &amp; Worcestershire Chamber of  Commerce">
            <a:extLst>
              <a:ext uri="{FF2B5EF4-FFF2-40B4-BE49-F238E27FC236}">
                <a16:creationId xmlns:a16="http://schemas.microsoft.com/office/drawing/2014/main" id="{785444A6-5A6D-598D-8E4F-402CE4E95EFE}"/>
              </a:ext>
            </a:extLst>
          </p:cNvPr>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l="7550" r="63332"/>
          <a:stretch/>
        </p:blipFill>
        <p:spPr bwMode="auto">
          <a:xfrm rot="5400000">
            <a:off x="11500153" y="-16911"/>
            <a:ext cx="572862" cy="6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640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2">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png"/><Relationship Id="rId7" Type="http://schemas.openxmlformats.org/officeDocument/2006/relationships/diagramLayout" Target="../diagrams/layout3.xml"/><Relationship Id="rId12" Type="http://schemas.openxmlformats.org/officeDocument/2006/relationships/image" Target="../media/image31.sv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3.xml"/><Relationship Id="rId11" Type="http://schemas.openxmlformats.org/officeDocument/2006/relationships/image" Target="../media/image30.png"/><Relationship Id="rId5" Type="http://schemas.openxmlformats.org/officeDocument/2006/relationships/image" Target="../media/image3.jpeg"/><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8578-6B7C-A49D-70A9-71F879727FB8}"/>
              </a:ext>
            </a:extLst>
          </p:cNvPr>
          <p:cNvSpPr>
            <a:spLocks noGrp="1"/>
          </p:cNvSpPr>
          <p:nvPr>
            <p:ph type="ctrTitle"/>
          </p:nvPr>
        </p:nvSpPr>
        <p:spPr>
          <a:xfrm>
            <a:off x="702016" y="2042165"/>
            <a:ext cx="10646066" cy="1646302"/>
          </a:xfrm>
        </p:spPr>
        <p:txBody>
          <a:bodyPr/>
          <a:lstStyle/>
          <a:p>
            <a:pPr algn="ctr"/>
            <a:r>
              <a:rPr lang="en-US" sz="3600" dirty="0"/>
              <a:t>What do Applied Performance Analyst employers really want?: Comparative analysis of job advertisements in the UK and Ireland (2021-2022)</a:t>
            </a:r>
          </a:p>
        </p:txBody>
      </p:sp>
      <p:sp>
        <p:nvSpPr>
          <p:cNvPr id="3" name="Subtitle 2">
            <a:extLst>
              <a:ext uri="{FF2B5EF4-FFF2-40B4-BE49-F238E27FC236}">
                <a16:creationId xmlns:a16="http://schemas.microsoft.com/office/drawing/2014/main" id="{D75A0158-2F14-C795-5054-B62674FC7330}"/>
              </a:ext>
            </a:extLst>
          </p:cNvPr>
          <p:cNvSpPr>
            <a:spLocks noGrp="1"/>
          </p:cNvSpPr>
          <p:nvPr>
            <p:ph type="subTitle" idx="1"/>
          </p:nvPr>
        </p:nvSpPr>
        <p:spPr>
          <a:xfrm>
            <a:off x="702016" y="4188153"/>
            <a:ext cx="10646066" cy="1096899"/>
          </a:xfrm>
        </p:spPr>
        <p:txBody>
          <a:bodyPr/>
          <a:lstStyle/>
          <a:p>
            <a:pPr algn="ctr"/>
            <a:r>
              <a:rPr lang="en-GB" b="1" u="sng" dirty="0">
                <a:effectLst/>
                <a:latin typeface="+mj-lt"/>
                <a:ea typeface="Times New Roman" panose="02020603050405020304" pitchFamily="18" charset="0"/>
              </a:rPr>
              <a:t>John William Francis</a:t>
            </a:r>
            <a:r>
              <a:rPr lang="en-GB" sz="1800" b="1" baseline="30000" dirty="0">
                <a:effectLst/>
                <a:latin typeface="+mj-lt"/>
                <a:ea typeface="Times New Roman" panose="02020603050405020304" pitchFamily="18" charset="0"/>
              </a:rPr>
              <a:t>a</a:t>
            </a:r>
            <a:r>
              <a:rPr lang="en-GB" sz="1800" dirty="0">
                <a:effectLst/>
                <a:latin typeface="+mj-lt"/>
                <a:ea typeface="Times New Roman" panose="02020603050405020304" pitchFamily="18" charset="0"/>
              </a:rPr>
              <a:t>, Jamie Kyte</a:t>
            </a:r>
            <a:r>
              <a:rPr lang="en-GB" sz="1800" baseline="30000" dirty="0">
                <a:effectLst/>
                <a:latin typeface="+mj-lt"/>
                <a:ea typeface="Times New Roman" panose="02020603050405020304" pitchFamily="18" charset="0"/>
              </a:rPr>
              <a:t>b </a:t>
            </a:r>
            <a:r>
              <a:rPr lang="en-GB" sz="1800" dirty="0">
                <a:effectLst/>
                <a:latin typeface="+mj-lt"/>
                <a:ea typeface="Times New Roman" panose="02020603050405020304" pitchFamily="18" charset="0"/>
              </a:rPr>
              <a:t>&amp; Michael Bateman</a:t>
            </a:r>
            <a:r>
              <a:rPr lang="en-GB" sz="1800" baseline="30000" dirty="0">
                <a:effectLst/>
                <a:latin typeface="+mj-lt"/>
                <a:ea typeface="Times New Roman" panose="02020603050405020304" pitchFamily="18" charset="0"/>
              </a:rPr>
              <a:t>a</a:t>
            </a:r>
            <a:endParaRPr lang="en-GB" sz="1800" dirty="0">
              <a:effectLst/>
              <a:latin typeface="+mj-lt"/>
              <a:ea typeface="Times New Roman" panose="02020603050405020304" pitchFamily="18" charset="0"/>
            </a:endParaRPr>
          </a:p>
          <a:p>
            <a:pPr algn="ctr"/>
            <a:r>
              <a:rPr lang="en-US" sz="1400" baseline="30000" dirty="0" err="1"/>
              <a:t>a</a:t>
            </a:r>
            <a:r>
              <a:rPr lang="en-US" sz="1400" dirty="0" err="1"/>
              <a:t>University</a:t>
            </a:r>
            <a:r>
              <a:rPr lang="en-US" sz="1400" dirty="0"/>
              <a:t> of Worcester; </a:t>
            </a:r>
            <a:r>
              <a:rPr lang="en-US" sz="1400" baseline="30000" dirty="0" err="1"/>
              <a:t>b</a:t>
            </a:r>
            <a:r>
              <a:rPr lang="en-US" sz="1400" dirty="0" err="1"/>
              <a:t>University</a:t>
            </a:r>
            <a:r>
              <a:rPr lang="en-US" sz="1400" dirty="0"/>
              <a:t> of Birmingham</a:t>
            </a:r>
          </a:p>
        </p:txBody>
      </p:sp>
      <p:pic>
        <p:nvPicPr>
          <p:cNvPr id="1032" name="Picture 8" descr="University of Birmingham logo transparent PNG - StickPNG">
            <a:extLst>
              <a:ext uri="{FF2B5EF4-FFF2-40B4-BE49-F238E27FC236}">
                <a16:creationId xmlns:a16="http://schemas.microsoft.com/office/drawing/2014/main" id="{346C86F0-A0C4-FACE-B6D5-938DE841A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678" y="4170727"/>
            <a:ext cx="1404025" cy="1243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iversity-of-Worcester-logo - Herefordshire &amp; Worcestershire Chamber of  Commerce">
            <a:extLst>
              <a:ext uri="{FF2B5EF4-FFF2-40B4-BE49-F238E27FC236}">
                <a16:creationId xmlns:a16="http://schemas.microsoft.com/office/drawing/2014/main" id="{DF60BEB5-46E8-84EF-A7B8-C66E1EA31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09" t="18386" r="6906" b="21336"/>
          <a:stretch/>
        </p:blipFill>
        <p:spPr bwMode="auto">
          <a:xfrm>
            <a:off x="1865028" y="4855639"/>
            <a:ext cx="1072826" cy="3958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niversity-of-Worcester-logo - Herefordshire &amp; Worcestershire Chamber of  Commerce">
            <a:extLst>
              <a:ext uri="{FF2B5EF4-FFF2-40B4-BE49-F238E27FC236}">
                <a16:creationId xmlns:a16="http://schemas.microsoft.com/office/drawing/2014/main" id="{22850639-D1FC-A42E-870B-80D67AFA7C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0" r="63332"/>
          <a:stretch/>
        </p:blipFill>
        <p:spPr bwMode="auto">
          <a:xfrm>
            <a:off x="2058242" y="4121834"/>
            <a:ext cx="686398" cy="8149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der Image">
            <a:extLst>
              <a:ext uri="{FF2B5EF4-FFF2-40B4-BE49-F238E27FC236}">
                <a16:creationId xmlns:a16="http://schemas.microsoft.com/office/drawing/2014/main" id="{7D64810D-E501-A40F-5540-8B4F61C74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111" y="461672"/>
            <a:ext cx="4201046" cy="87959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06674F23-FF35-20E3-6C75-D434FF627054}"/>
              </a:ext>
            </a:extLst>
          </p:cNvPr>
          <p:cNvSpPr txBox="1">
            <a:spLocks/>
          </p:cNvSpPr>
          <p:nvPr/>
        </p:nvSpPr>
        <p:spPr>
          <a:xfrm>
            <a:off x="1358723" y="5680855"/>
            <a:ext cx="9474553" cy="605547"/>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1400" b="1" dirty="0">
                <a:latin typeface="+mj-lt"/>
              </a:rPr>
              <a:t>A presentation from a member of the </a:t>
            </a:r>
          </a:p>
          <a:p>
            <a:pPr algn="ctr"/>
            <a:r>
              <a:rPr lang="en-GB" sz="1400" b="1" dirty="0">
                <a:latin typeface="+mj-lt"/>
              </a:rPr>
              <a:t>BASES Special Interest Group Performance Analysis Steering Committee</a:t>
            </a:r>
            <a:endParaRPr lang="en-US" sz="1400" dirty="0"/>
          </a:p>
        </p:txBody>
      </p:sp>
    </p:spTree>
    <p:extLst>
      <p:ext uri="{BB962C8B-B14F-4D97-AF65-F5344CB8AC3E}">
        <p14:creationId xmlns:p14="http://schemas.microsoft.com/office/powerpoint/2010/main" val="150100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05DB-7C6E-F7C6-5110-C23B6C0868E9}"/>
              </a:ext>
            </a:extLst>
          </p:cNvPr>
          <p:cNvSpPr>
            <a:spLocks noGrp="1"/>
          </p:cNvSpPr>
          <p:nvPr>
            <p:ph type="title"/>
          </p:nvPr>
        </p:nvSpPr>
        <p:spPr>
          <a:xfrm>
            <a:off x="172837" y="167481"/>
            <a:ext cx="7625838" cy="666750"/>
          </a:xfrm>
        </p:spPr>
        <p:txBody>
          <a:bodyPr/>
          <a:lstStyle/>
          <a:p>
            <a:r>
              <a:rPr lang="en-US" dirty="0"/>
              <a:t>Personal Specs vs Areas of Expertise</a:t>
            </a:r>
          </a:p>
        </p:txBody>
      </p:sp>
      <p:pic>
        <p:nvPicPr>
          <p:cNvPr id="8" name="Content Placeholder 7" descr="A graph of different colored squares&#10;&#10;Description automatically generated with medium confidence">
            <a:extLst>
              <a:ext uri="{FF2B5EF4-FFF2-40B4-BE49-F238E27FC236}">
                <a16:creationId xmlns:a16="http://schemas.microsoft.com/office/drawing/2014/main" id="{8D7A36AB-AE91-3FFB-6A1E-56AC0C50AF19}"/>
              </a:ext>
            </a:extLst>
          </p:cNvPr>
          <p:cNvPicPr>
            <a:picLocks noGrp="1" noChangeAspect="1"/>
          </p:cNvPicPr>
          <p:nvPr>
            <p:ph idx="1"/>
          </p:nvPr>
        </p:nvPicPr>
        <p:blipFill rotWithShape="1">
          <a:blip r:embed="rId4"/>
          <a:srcRect t="29744"/>
          <a:stretch/>
        </p:blipFill>
        <p:spPr>
          <a:xfrm>
            <a:off x="356033" y="834231"/>
            <a:ext cx="8755882" cy="5502313"/>
          </a:xfrm>
        </p:spPr>
      </p:pic>
      <p:sp>
        <p:nvSpPr>
          <p:cNvPr id="4" name="Rounded Rectangle 3">
            <a:extLst>
              <a:ext uri="{FF2B5EF4-FFF2-40B4-BE49-F238E27FC236}">
                <a16:creationId xmlns:a16="http://schemas.microsoft.com/office/drawing/2014/main" id="{D83BC15B-E9F0-88B3-895F-8C37DEC1408F}"/>
              </a:ext>
            </a:extLst>
          </p:cNvPr>
          <p:cNvSpPr/>
          <p:nvPr/>
        </p:nvSpPr>
        <p:spPr>
          <a:xfrm>
            <a:off x="6272463" y="1218081"/>
            <a:ext cx="1780714" cy="184596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8D8AFFD1-9E0A-1F61-7848-573DA101BEB7}"/>
              </a:ext>
            </a:extLst>
          </p:cNvPr>
          <p:cNvSpPr/>
          <p:nvPr/>
        </p:nvSpPr>
        <p:spPr>
          <a:xfrm>
            <a:off x="4482500" y="1218081"/>
            <a:ext cx="891605" cy="184596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D599E36-6258-7256-3E92-F6E487C26FFD}"/>
              </a:ext>
            </a:extLst>
          </p:cNvPr>
          <p:cNvSpPr/>
          <p:nvPr/>
        </p:nvSpPr>
        <p:spPr>
          <a:xfrm>
            <a:off x="945216" y="3792839"/>
            <a:ext cx="3193647" cy="195023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497D23E-8D95-23AA-CAFA-FE8002DAB831}"/>
              </a:ext>
            </a:extLst>
          </p:cNvPr>
          <p:cNvSpPr/>
          <p:nvPr/>
        </p:nvSpPr>
        <p:spPr>
          <a:xfrm>
            <a:off x="7305912" y="3689684"/>
            <a:ext cx="1645584" cy="1950235"/>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5369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3" presetClass="exit" presetSubtype="10" fill="hold" grpId="0" nodeType="with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3" presetClass="exit" presetSubtype="10" fill="hold" grpId="0" nodeType="withEffect">
                                  <p:stCondLst>
                                    <p:cond delay="0"/>
                                  </p:stCondLst>
                                  <p:childTnLst>
                                    <p:animEffect transition="out" filter="blinds(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05DB-7C6E-F7C6-5110-C23B6C0868E9}"/>
              </a:ext>
            </a:extLst>
          </p:cNvPr>
          <p:cNvSpPr>
            <a:spLocks noGrp="1"/>
          </p:cNvSpPr>
          <p:nvPr>
            <p:ph type="title"/>
          </p:nvPr>
        </p:nvSpPr>
        <p:spPr>
          <a:xfrm>
            <a:off x="172837" y="167481"/>
            <a:ext cx="7625838" cy="666750"/>
          </a:xfrm>
        </p:spPr>
        <p:txBody>
          <a:bodyPr/>
          <a:lstStyle/>
          <a:p>
            <a:r>
              <a:rPr lang="en-US" dirty="0"/>
              <a:t>Personal Specs vs Areas of Expertise</a:t>
            </a:r>
          </a:p>
        </p:txBody>
      </p:sp>
      <p:pic>
        <p:nvPicPr>
          <p:cNvPr id="6" name="Picture 5" descr="A graph of a bar chart&#10;&#10;Description automatically generated">
            <a:extLst>
              <a:ext uri="{FF2B5EF4-FFF2-40B4-BE49-F238E27FC236}">
                <a16:creationId xmlns:a16="http://schemas.microsoft.com/office/drawing/2014/main" id="{312462BD-F678-6182-01B7-C4FC73B4243E}"/>
              </a:ext>
            </a:extLst>
          </p:cNvPr>
          <p:cNvPicPr>
            <a:picLocks noChangeAspect="1"/>
          </p:cNvPicPr>
          <p:nvPr/>
        </p:nvPicPr>
        <p:blipFill>
          <a:blip r:embed="rId3"/>
          <a:stretch>
            <a:fillRect/>
          </a:stretch>
        </p:blipFill>
        <p:spPr>
          <a:xfrm>
            <a:off x="2044258" y="1084971"/>
            <a:ext cx="6454213" cy="5773029"/>
          </a:xfrm>
          <a:prstGeom prst="rect">
            <a:avLst/>
          </a:prstGeom>
        </p:spPr>
      </p:pic>
      <p:sp>
        <p:nvSpPr>
          <p:cNvPr id="3" name="Rounded Rectangle 2">
            <a:extLst>
              <a:ext uri="{FF2B5EF4-FFF2-40B4-BE49-F238E27FC236}">
                <a16:creationId xmlns:a16="http://schemas.microsoft.com/office/drawing/2014/main" id="{135C4D71-7293-9E4E-70E9-ACC802ECE828}"/>
              </a:ext>
            </a:extLst>
          </p:cNvPr>
          <p:cNvSpPr/>
          <p:nvPr/>
        </p:nvSpPr>
        <p:spPr>
          <a:xfrm>
            <a:off x="2044258" y="1290387"/>
            <a:ext cx="6586394" cy="666750"/>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1CD47067-04DD-0445-E0FE-2217FC39021B}"/>
              </a:ext>
            </a:extLst>
          </p:cNvPr>
          <p:cNvSpPr/>
          <p:nvPr/>
        </p:nvSpPr>
        <p:spPr>
          <a:xfrm>
            <a:off x="2044258" y="2927224"/>
            <a:ext cx="6586394" cy="50177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A2AAB677-3371-5A5C-ECD3-8529120D6CC9}"/>
              </a:ext>
            </a:extLst>
          </p:cNvPr>
          <p:cNvSpPr/>
          <p:nvPr/>
        </p:nvSpPr>
        <p:spPr>
          <a:xfrm>
            <a:off x="2044258" y="4950805"/>
            <a:ext cx="6586394" cy="109433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44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7816-E7BC-FDC2-DD23-48176413260E}"/>
              </a:ext>
            </a:extLst>
          </p:cNvPr>
          <p:cNvSpPr>
            <a:spLocks noGrp="1"/>
          </p:cNvSpPr>
          <p:nvPr>
            <p:ph type="title"/>
          </p:nvPr>
        </p:nvSpPr>
        <p:spPr>
          <a:xfrm>
            <a:off x="141305" y="156238"/>
            <a:ext cx="9475659" cy="1320800"/>
          </a:xfrm>
        </p:spPr>
        <p:txBody>
          <a:bodyPr>
            <a:normAutofit/>
          </a:bodyPr>
          <a:lstStyle/>
          <a:p>
            <a:r>
              <a:rPr lang="en-US" sz="2800" dirty="0"/>
              <a:t>Job Task/Responsibilities vs Components of APA Practice</a:t>
            </a:r>
          </a:p>
        </p:txBody>
      </p:sp>
      <p:pic>
        <p:nvPicPr>
          <p:cNvPr id="5" name="Content Placeholder 4" descr="A group of blue and orange bars&#10;&#10;Description automatically generated">
            <a:extLst>
              <a:ext uri="{FF2B5EF4-FFF2-40B4-BE49-F238E27FC236}">
                <a16:creationId xmlns:a16="http://schemas.microsoft.com/office/drawing/2014/main" id="{BB2BB9B3-7651-BADA-24F1-9004A479EE86}"/>
              </a:ext>
            </a:extLst>
          </p:cNvPr>
          <p:cNvPicPr>
            <a:picLocks noGrp="1" noChangeAspect="1"/>
          </p:cNvPicPr>
          <p:nvPr>
            <p:ph idx="1"/>
          </p:nvPr>
        </p:nvPicPr>
        <p:blipFill>
          <a:blip r:embed="rId4"/>
          <a:stretch>
            <a:fillRect/>
          </a:stretch>
        </p:blipFill>
        <p:spPr>
          <a:xfrm>
            <a:off x="588228" y="908447"/>
            <a:ext cx="9790211" cy="5563514"/>
          </a:xfrm>
        </p:spPr>
      </p:pic>
      <p:sp>
        <p:nvSpPr>
          <p:cNvPr id="3" name="Rounded Rectangle 2">
            <a:extLst>
              <a:ext uri="{FF2B5EF4-FFF2-40B4-BE49-F238E27FC236}">
                <a16:creationId xmlns:a16="http://schemas.microsoft.com/office/drawing/2014/main" id="{1F606637-E097-109D-F4D4-76DA10464193}"/>
              </a:ext>
            </a:extLst>
          </p:cNvPr>
          <p:cNvSpPr/>
          <p:nvPr/>
        </p:nvSpPr>
        <p:spPr>
          <a:xfrm>
            <a:off x="2129233" y="1173474"/>
            <a:ext cx="1063146" cy="1845961"/>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4F5915C6-73AF-FEB0-33C5-06FEE39C60EB}"/>
              </a:ext>
            </a:extLst>
          </p:cNvPr>
          <p:cNvSpPr/>
          <p:nvPr/>
        </p:nvSpPr>
        <p:spPr>
          <a:xfrm>
            <a:off x="5190690" y="1173474"/>
            <a:ext cx="1063146" cy="173014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4D1EFB9D-F790-F496-AC89-18AD240E7948}"/>
              </a:ext>
            </a:extLst>
          </p:cNvPr>
          <p:cNvSpPr/>
          <p:nvPr/>
        </p:nvSpPr>
        <p:spPr>
          <a:xfrm>
            <a:off x="7156917" y="1173474"/>
            <a:ext cx="1063146" cy="173014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9BE468E-9E15-2A2E-C73B-1B65A4F3583D}"/>
              </a:ext>
            </a:extLst>
          </p:cNvPr>
          <p:cNvSpPr/>
          <p:nvPr/>
        </p:nvSpPr>
        <p:spPr>
          <a:xfrm>
            <a:off x="1146297" y="1173474"/>
            <a:ext cx="1063146" cy="173014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0E9DF08-BC4D-DD7B-A345-D128024D4531}"/>
              </a:ext>
            </a:extLst>
          </p:cNvPr>
          <p:cNvSpPr/>
          <p:nvPr/>
        </p:nvSpPr>
        <p:spPr>
          <a:xfrm>
            <a:off x="1146297" y="4026568"/>
            <a:ext cx="1388356" cy="244539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8AA41C94-4B74-8EBE-E971-7E2D6D0A5629}"/>
              </a:ext>
            </a:extLst>
          </p:cNvPr>
          <p:cNvSpPr/>
          <p:nvPr/>
        </p:nvSpPr>
        <p:spPr>
          <a:xfrm>
            <a:off x="6096000" y="3954379"/>
            <a:ext cx="1388356" cy="244539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6D9D524E-FDB5-15BB-6156-A62F928FE622}"/>
              </a:ext>
            </a:extLst>
          </p:cNvPr>
          <p:cNvSpPr/>
          <p:nvPr/>
        </p:nvSpPr>
        <p:spPr>
          <a:xfrm>
            <a:off x="8826534" y="3954378"/>
            <a:ext cx="1388356" cy="244539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0930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3" presetClass="exit" presetSubtype="10" fill="hold" grpId="1" nodeType="withEffect">
                                  <p:stCondLst>
                                    <p:cond delay="0"/>
                                  </p:stCondLst>
                                  <p:childTnLst>
                                    <p:animEffect transition="out" filter="blinds(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3" presetClass="exit" presetSubtype="10" fill="hold" grpId="1" nodeType="with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 presetClass="exit" presetSubtype="10" fill="hold" grpId="1" nodeType="withEffect">
                                  <p:stCondLst>
                                    <p:cond delay="0"/>
                                  </p:stCondLst>
                                  <p:childTnLst>
                                    <p:animEffect transition="out" filter="blinds(horizontal)">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3" presetClass="exit" presetSubtype="10" fill="hold" grpId="1" nodeType="withEffect">
                                  <p:stCondLst>
                                    <p:cond delay="0"/>
                                  </p:stCondLst>
                                  <p:childTnLst>
                                    <p:animEffect transition="out" filter="blinds(horizont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10" grpId="0" animBg="1"/>
      <p:bldP spid="10" grpId="1"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C0C-6289-074C-3347-79C4D876E971}"/>
              </a:ext>
            </a:extLst>
          </p:cNvPr>
          <p:cNvSpPr>
            <a:spLocks noGrp="1"/>
          </p:cNvSpPr>
          <p:nvPr>
            <p:ph type="title"/>
          </p:nvPr>
        </p:nvSpPr>
        <p:spPr>
          <a:xfrm>
            <a:off x="134674" y="156238"/>
            <a:ext cx="9139328" cy="1320800"/>
          </a:xfrm>
        </p:spPr>
        <p:txBody>
          <a:bodyPr>
            <a:normAutofit/>
          </a:bodyPr>
          <a:lstStyle/>
          <a:p>
            <a:r>
              <a:rPr lang="en-US" sz="2800" dirty="0"/>
              <a:t>Job Task/Responsibilities vs Components of APA Practice</a:t>
            </a:r>
          </a:p>
        </p:txBody>
      </p:sp>
      <p:pic>
        <p:nvPicPr>
          <p:cNvPr id="5" name="Content Placeholder 4" descr="A graph of different colored squares&#10;&#10;Description automatically generated with medium confidence">
            <a:extLst>
              <a:ext uri="{FF2B5EF4-FFF2-40B4-BE49-F238E27FC236}">
                <a16:creationId xmlns:a16="http://schemas.microsoft.com/office/drawing/2014/main" id="{03EDD98F-B052-72E7-C33A-3E19A7FF47FB}"/>
              </a:ext>
            </a:extLst>
          </p:cNvPr>
          <p:cNvPicPr>
            <a:picLocks noGrp="1" noChangeAspect="1"/>
          </p:cNvPicPr>
          <p:nvPr>
            <p:ph idx="1"/>
          </p:nvPr>
        </p:nvPicPr>
        <p:blipFill rotWithShape="1">
          <a:blip r:embed="rId3"/>
          <a:srcRect t="48985"/>
          <a:stretch/>
        </p:blipFill>
        <p:spPr>
          <a:xfrm>
            <a:off x="134674" y="1765213"/>
            <a:ext cx="11478163" cy="3327573"/>
          </a:xfrm>
        </p:spPr>
      </p:pic>
      <p:sp>
        <p:nvSpPr>
          <p:cNvPr id="3" name="Rounded Rectangle 2">
            <a:extLst>
              <a:ext uri="{FF2B5EF4-FFF2-40B4-BE49-F238E27FC236}">
                <a16:creationId xmlns:a16="http://schemas.microsoft.com/office/drawing/2014/main" id="{D113A2E4-052E-7785-2C81-EECCA4BF8A02}"/>
              </a:ext>
            </a:extLst>
          </p:cNvPr>
          <p:cNvSpPr/>
          <p:nvPr/>
        </p:nvSpPr>
        <p:spPr>
          <a:xfrm>
            <a:off x="3882189" y="2085474"/>
            <a:ext cx="1556085" cy="277528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6C1C8056-0286-8D6F-92EC-CB91F10B95A4}"/>
              </a:ext>
            </a:extLst>
          </p:cNvPr>
          <p:cNvSpPr/>
          <p:nvPr/>
        </p:nvSpPr>
        <p:spPr>
          <a:xfrm>
            <a:off x="6969470" y="2085474"/>
            <a:ext cx="3233309" cy="2775284"/>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93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C0C-6289-074C-3347-79C4D876E971}"/>
              </a:ext>
            </a:extLst>
          </p:cNvPr>
          <p:cNvSpPr>
            <a:spLocks noGrp="1"/>
          </p:cNvSpPr>
          <p:nvPr>
            <p:ph type="title"/>
          </p:nvPr>
        </p:nvSpPr>
        <p:spPr>
          <a:xfrm>
            <a:off x="134674" y="156238"/>
            <a:ext cx="9139328" cy="1320800"/>
          </a:xfrm>
        </p:spPr>
        <p:txBody>
          <a:bodyPr>
            <a:normAutofit/>
          </a:bodyPr>
          <a:lstStyle/>
          <a:p>
            <a:r>
              <a:rPr lang="en-US" sz="2800" dirty="0"/>
              <a:t>Job Task/Responsibilities vs Components of APA Practice</a:t>
            </a:r>
          </a:p>
        </p:txBody>
      </p:sp>
      <p:pic>
        <p:nvPicPr>
          <p:cNvPr id="5" name="Content Placeholder 4" descr="A group of blue and orange bars&#10;&#10;Description automatically generated">
            <a:extLst>
              <a:ext uri="{FF2B5EF4-FFF2-40B4-BE49-F238E27FC236}">
                <a16:creationId xmlns:a16="http://schemas.microsoft.com/office/drawing/2014/main" id="{6E2F0927-0F96-6543-33A9-5180F55D337E}"/>
              </a:ext>
            </a:extLst>
          </p:cNvPr>
          <p:cNvPicPr>
            <a:picLocks noGrp="1" noChangeAspect="1"/>
          </p:cNvPicPr>
          <p:nvPr>
            <p:ph idx="1"/>
          </p:nvPr>
        </p:nvPicPr>
        <p:blipFill rotWithShape="1">
          <a:blip r:embed="rId3"/>
          <a:srcRect r="49982" b="49872"/>
          <a:stretch/>
        </p:blipFill>
        <p:spPr>
          <a:xfrm>
            <a:off x="453548" y="983770"/>
            <a:ext cx="8820453" cy="5023470"/>
          </a:xfrm>
        </p:spPr>
      </p:pic>
    </p:spTree>
    <p:extLst>
      <p:ext uri="{BB962C8B-B14F-4D97-AF65-F5344CB8AC3E}">
        <p14:creationId xmlns:p14="http://schemas.microsoft.com/office/powerpoint/2010/main" val="108749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C0C-6289-074C-3347-79C4D876E971}"/>
              </a:ext>
            </a:extLst>
          </p:cNvPr>
          <p:cNvSpPr>
            <a:spLocks noGrp="1"/>
          </p:cNvSpPr>
          <p:nvPr>
            <p:ph type="title"/>
          </p:nvPr>
        </p:nvSpPr>
        <p:spPr>
          <a:xfrm>
            <a:off x="134674" y="156238"/>
            <a:ext cx="9139328" cy="1320800"/>
          </a:xfrm>
        </p:spPr>
        <p:txBody>
          <a:bodyPr>
            <a:normAutofit/>
          </a:bodyPr>
          <a:lstStyle/>
          <a:p>
            <a:r>
              <a:rPr lang="en-US" sz="2800" dirty="0"/>
              <a:t>Job Task/Responsibilities vs Components of APA Practice</a:t>
            </a:r>
          </a:p>
        </p:txBody>
      </p:sp>
      <p:pic>
        <p:nvPicPr>
          <p:cNvPr id="5" name="Content Placeholder 4" descr="A group of blue and orange bars&#10;&#10;Description automatically generated">
            <a:extLst>
              <a:ext uri="{FF2B5EF4-FFF2-40B4-BE49-F238E27FC236}">
                <a16:creationId xmlns:a16="http://schemas.microsoft.com/office/drawing/2014/main" id="{6E2F0927-0F96-6543-33A9-5180F55D337E}"/>
              </a:ext>
            </a:extLst>
          </p:cNvPr>
          <p:cNvPicPr>
            <a:picLocks noGrp="1" noChangeAspect="1"/>
          </p:cNvPicPr>
          <p:nvPr>
            <p:ph idx="1"/>
          </p:nvPr>
        </p:nvPicPr>
        <p:blipFill rotWithShape="1">
          <a:blip r:embed="rId3"/>
          <a:srcRect l="50018" b="50433"/>
          <a:stretch/>
        </p:blipFill>
        <p:spPr>
          <a:xfrm>
            <a:off x="542083" y="853723"/>
            <a:ext cx="9139327" cy="5150553"/>
          </a:xfrm>
        </p:spPr>
      </p:pic>
    </p:spTree>
    <p:extLst>
      <p:ext uri="{BB962C8B-B14F-4D97-AF65-F5344CB8AC3E}">
        <p14:creationId xmlns:p14="http://schemas.microsoft.com/office/powerpoint/2010/main" val="178114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C0C-6289-074C-3347-79C4D876E971}"/>
              </a:ext>
            </a:extLst>
          </p:cNvPr>
          <p:cNvSpPr>
            <a:spLocks noGrp="1"/>
          </p:cNvSpPr>
          <p:nvPr>
            <p:ph type="title"/>
          </p:nvPr>
        </p:nvSpPr>
        <p:spPr>
          <a:xfrm>
            <a:off x="134674" y="156238"/>
            <a:ext cx="9139328" cy="1320800"/>
          </a:xfrm>
        </p:spPr>
        <p:txBody>
          <a:bodyPr>
            <a:normAutofit/>
          </a:bodyPr>
          <a:lstStyle/>
          <a:p>
            <a:r>
              <a:rPr lang="en-US" sz="2800" dirty="0"/>
              <a:t>Job Task/Responsibilities vs Components of APA Practice</a:t>
            </a:r>
          </a:p>
        </p:txBody>
      </p:sp>
      <p:pic>
        <p:nvPicPr>
          <p:cNvPr id="5" name="Content Placeholder 4" descr="A group of blue and orange bars&#10;&#10;Description automatically generated">
            <a:extLst>
              <a:ext uri="{FF2B5EF4-FFF2-40B4-BE49-F238E27FC236}">
                <a16:creationId xmlns:a16="http://schemas.microsoft.com/office/drawing/2014/main" id="{6E2F0927-0F96-6543-33A9-5180F55D337E}"/>
              </a:ext>
            </a:extLst>
          </p:cNvPr>
          <p:cNvPicPr>
            <a:picLocks noGrp="1" noChangeAspect="1"/>
          </p:cNvPicPr>
          <p:nvPr>
            <p:ph idx="1"/>
          </p:nvPr>
        </p:nvPicPr>
        <p:blipFill rotWithShape="1">
          <a:blip r:embed="rId3"/>
          <a:srcRect t="49567" r="51576"/>
          <a:stretch/>
        </p:blipFill>
        <p:spPr>
          <a:xfrm>
            <a:off x="446196" y="1140155"/>
            <a:ext cx="8827806" cy="5224724"/>
          </a:xfrm>
        </p:spPr>
      </p:pic>
    </p:spTree>
    <p:extLst>
      <p:ext uri="{BB962C8B-B14F-4D97-AF65-F5344CB8AC3E}">
        <p14:creationId xmlns:p14="http://schemas.microsoft.com/office/powerpoint/2010/main" val="2020040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0EC0C-6289-074C-3347-79C4D876E971}"/>
              </a:ext>
            </a:extLst>
          </p:cNvPr>
          <p:cNvSpPr>
            <a:spLocks noGrp="1"/>
          </p:cNvSpPr>
          <p:nvPr>
            <p:ph type="title"/>
          </p:nvPr>
        </p:nvSpPr>
        <p:spPr>
          <a:xfrm>
            <a:off x="134674" y="156238"/>
            <a:ext cx="9139328" cy="1320800"/>
          </a:xfrm>
        </p:spPr>
        <p:txBody>
          <a:bodyPr>
            <a:normAutofit/>
          </a:bodyPr>
          <a:lstStyle/>
          <a:p>
            <a:r>
              <a:rPr lang="en-US" sz="2800" dirty="0"/>
              <a:t>Job Task/Responsibilities vs Components of APA Practice</a:t>
            </a:r>
          </a:p>
        </p:txBody>
      </p:sp>
      <p:pic>
        <p:nvPicPr>
          <p:cNvPr id="5" name="Content Placeholder 4" descr="A group of blue and orange bars&#10;&#10;Description automatically generated">
            <a:extLst>
              <a:ext uri="{FF2B5EF4-FFF2-40B4-BE49-F238E27FC236}">
                <a16:creationId xmlns:a16="http://schemas.microsoft.com/office/drawing/2014/main" id="{6E2F0927-0F96-6543-33A9-5180F55D337E}"/>
              </a:ext>
            </a:extLst>
          </p:cNvPr>
          <p:cNvPicPr>
            <a:picLocks noGrp="1" noChangeAspect="1"/>
          </p:cNvPicPr>
          <p:nvPr>
            <p:ph idx="1"/>
          </p:nvPr>
        </p:nvPicPr>
        <p:blipFill rotWithShape="1">
          <a:blip r:embed="rId3"/>
          <a:srcRect l="49380" t="49006" r="12340"/>
          <a:stretch/>
        </p:blipFill>
        <p:spPr>
          <a:xfrm>
            <a:off x="1283369" y="641948"/>
            <a:ext cx="7363325" cy="5574104"/>
          </a:xfrm>
        </p:spPr>
      </p:pic>
    </p:spTree>
    <p:extLst>
      <p:ext uri="{BB962C8B-B14F-4D97-AF65-F5344CB8AC3E}">
        <p14:creationId xmlns:p14="http://schemas.microsoft.com/office/powerpoint/2010/main" val="129089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740E4-A09D-78AD-72CD-AC758B6B0754}"/>
              </a:ext>
            </a:extLst>
          </p:cNvPr>
          <p:cNvSpPr>
            <a:spLocks noGrp="1"/>
          </p:cNvSpPr>
          <p:nvPr>
            <p:ph type="title"/>
          </p:nvPr>
        </p:nvSpPr>
        <p:spPr/>
        <p:txBody>
          <a:bodyPr/>
          <a:lstStyle/>
          <a:p>
            <a:r>
              <a:rPr lang="en-US" dirty="0"/>
              <a:t>Summary and Recommendations</a:t>
            </a:r>
          </a:p>
        </p:txBody>
      </p:sp>
      <p:sp>
        <p:nvSpPr>
          <p:cNvPr id="3" name="Content Placeholder 2">
            <a:extLst>
              <a:ext uri="{FF2B5EF4-FFF2-40B4-BE49-F238E27FC236}">
                <a16:creationId xmlns:a16="http://schemas.microsoft.com/office/drawing/2014/main" id="{9302CC41-3EC1-CAEA-960D-32872FDE544C}"/>
              </a:ext>
            </a:extLst>
          </p:cNvPr>
          <p:cNvSpPr>
            <a:spLocks noGrp="1"/>
          </p:cNvSpPr>
          <p:nvPr>
            <p:ph sz="half" idx="1"/>
          </p:nvPr>
        </p:nvSpPr>
        <p:spPr/>
        <p:txBody>
          <a:bodyPr>
            <a:normAutofit lnSpcReduction="10000"/>
          </a:bodyPr>
          <a:lstStyle/>
          <a:p>
            <a:r>
              <a:rPr lang="en-US" dirty="0"/>
              <a:t>Clear differences emerging regarding what employers are looking for across academy and first-team roles…</a:t>
            </a:r>
          </a:p>
          <a:p>
            <a:endParaRPr lang="en-US" dirty="0"/>
          </a:p>
          <a:p>
            <a:r>
              <a:rPr lang="en-US" dirty="0"/>
              <a:t>But the advertisements lack structure and key information.</a:t>
            </a:r>
          </a:p>
          <a:p>
            <a:endParaRPr lang="en-US" dirty="0"/>
          </a:p>
          <a:p>
            <a:r>
              <a:rPr lang="en-US" dirty="0"/>
              <a:t>Organizations should take time rather than adopting a copy-and-paste mindset regarding advertisements.</a:t>
            </a:r>
          </a:p>
          <a:p>
            <a:pPr marL="0" indent="0">
              <a:buNone/>
            </a:pPr>
            <a:endParaRPr lang="en-US" dirty="0"/>
          </a:p>
        </p:txBody>
      </p:sp>
      <p:sp>
        <p:nvSpPr>
          <p:cNvPr id="4" name="Content Placeholder 3">
            <a:extLst>
              <a:ext uri="{FF2B5EF4-FFF2-40B4-BE49-F238E27FC236}">
                <a16:creationId xmlns:a16="http://schemas.microsoft.com/office/drawing/2014/main" id="{83F6B734-6F64-FB81-4B5E-A3571EB5D9AB}"/>
              </a:ext>
            </a:extLst>
          </p:cNvPr>
          <p:cNvSpPr>
            <a:spLocks noGrp="1"/>
          </p:cNvSpPr>
          <p:nvPr>
            <p:ph sz="half" idx="2"/>
          </p:nvPr>
        </p:nvSpPr>
        <p:spPr/>
        <p:txBody>
          <a:bodyPr>
            <a:normAutofit lnSpcReduction="10000"/>
          </a:bodyPr>
          <a:lstStyle/>
          <a:p>
            <a:r>
              <a:rPr lang="en-US" dirty="0"/>
              <a:t>Advertisements should include:</a:t>
            </a:r>
          </a:p>
          <a:p>
            <a:pPr lvl="1"/>
            <a:r>
              <a:rPr lang="en-US" dirty="0"/>
              <a:t>Employer familiarity information</a:t>
            </a:r>
          </a:p>
          <a:p>
            <a:pPr lvl="1"/>
            <a:r>
              <a:rPr lang="en-US" dirty="0"/>
              <a:t>Description of job-related tasks and personal specification</a:t>
            </a:r>
          </a:p>
          <a:p>
            <a:pPr lvl="1"/>
            <a:r>
              <a:rPr lang="en-US" dirty="0"/>
              <a:t>Salary and remuneration</a:t>
            </a:r>
          </a:p>
          <a:p>
            <a:pPr lvl="1"/>
            <a:r>
              <a:rPr lang="en-US" dirty="0"/>
              <a:t>Opportunity for advancement</a:t>
            </a:r>
          </a:p>
          <a:p>
            <a:pPr marL="457200" lvl="1" indent="0">
              <a:buNone/>
            </a:pPr>
            <a:r>
              <a:rPr lang="en-US" dirty="0"/>
              <a:t>			(Petry et al. 2021)</a:t>
            </a:r>
          </a:p>
          <a:p>
            <a:pPr marL="0" indent="0">
              <a:buNone/>
            </a:pPr>
            <a:endParaRPr lang="en-US" dirty="0"/>
          </a:p>
          <a:p>
            <a:r>
              <a:rPr lang="en-US" dirty="0"/>
              <a:t>Findings aid applicants and SPA/APA developers.</a:t>
            </a:r>
          </a:p>
          <a:p>
            <a:pPr marL="114300" indent="0">
              <a:buNone/>
            </a:pPr>
            <a:endParaRPr lang="en-US" dirty="0"/>
          </a:p>
        </p:txBody>
      </p:sp>
    </p:spTree>
    <p:extLst>
      <p:ext uri="{BB962C8B-B14F-4D97-AF65-F5344CB8AC3E}">
        <p14:creationId xmlns:p14="http://schemas.microsoft.com/office/powerpoint/2010/main" val="2421774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10BE-A3D0-4315-F5B0-34D093648B2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7DFC728-0E00-FA0E-FBDF-8A0EB7978888}"/>
              </a:ext>
            </a:extLst>
          </p:cNvPr>
          <p:cNvSpPr>
            <a:spLocks noGrp="1"/>
          </p:cNvSpPr>
          <p:nvPr>
            <p:ph idx="1"/>
          </p:nvPr>
        </p:nvSpPr>
        <p:spPr/>
        <p:txBody>
          <a:bodyPr/>
          <a:lstStyle/>
          <a:p>
            <a:r>
              <a:rPr lang="en-GB" dirty="0"/>
              <a:t>Martin, D., O Donoghue, P. G., Bradley, J., &amp; McGrath, D. (2021). Developing a framework for professional practice in applied performance analysis. </a:t>
            </a:r>
            <a:r>
              <a:rPr lang="en-GB" i="1" dirty="0"/>
              <a:t>International Journal of Performance Analysis in Sport</a:t>
            </a:r>
            <a:r>
              <a:rPr lang="en-GB" dirty="0"/>
              <a:t>, </a:t>
            </a:r>
            <a:r>
              <a:rPr lang="en-GB" i="1" dirty="0"/>
              <a:t>21</a:t>
            </a:r>
            <a:r>
              <a:rPr lang="en-GB" dirty="0"/>
              <a:t>(6), 845–888. https://</a:t>
            </a:r>
            <a:r>
              <a:rPr lang="en-GB" dirty="0" err="1"/>
              <a:t>doi.org</a:t>
            </a:r>
            <a:r>
              <a:rPr lang="en-GB" dirty="0"/>
              <a:t>/10.1080/24748668.2021.1951490</a:t>
            </a:r>
          </a:p>
          <a:p>
            <a:r>
              <a:rPr lang="en-GB" dirty="0"/>
              <a:t>Petry, T., Treisch, C., &amp; Peters, M. (2021). Designing job ads to stimulate the decision to apply: a discrete choice experiment with business students. </a:t>
            </a:r>
            <a:r>
              <a:rPr lang="en-GB" i="1" dirty="0"/>
              <a:t>The International Journal of Human Resource Management</a:t>
            </a:r>
            <a:r>
              <a:rPr lang="en-GB" dirty="0"/>
              <a:t>, 1–37. https://</a:t>
            </a:r>
            <a:r>
              <a:rPr lang="en-GB" dirty="0" err="1"/>
              <a:t>doi.org</a:t>
            </a:r>
            <a:r>
              <a:rPr lang="en-GB" dirty="0"/>
              <a:t>/10.1080/09585192.2021.1891112</a:t>
            </a:r>
          </a:p>
          <a:p>
            <a:endParaRPr lang="en-US" dirty="0"/>
          </a:p>
        </p:txBody>
      </p:sp>
    </p:spTree>
    <p:extLst>
      <p:ext uri="{BB962C8B-B14F-4D97-AF65-F5344CB8AC3E}">
        <p14:creationId xmlns:p14="http://schemas.microsoft.com/office/powerpoint/2010/main" val="15333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786B7-7063-4103-AF5D-8F6BA2CA89F1}"/>
              </a:ext>
            </a:extLst>
          </p:cNvPr>
          <p:cNvSpPr>
            <a:spLocks noGrp="1"/>
          </p:cNvSpPr>
          <p:nvPr>
            <p:ph type="title"/>
          </p:nvPr>
        </p:nvSpPr>
        <p:spPr>
          <a:xfrm>
            <a:off x="677334" y="609600"/>
            <a:ext cx="8596668" cy="1320800"/>
          </a:xfrm>
        </p:spPr>
        <p:txBody>
          <a:bodyPr anchor="t">
            <a:normAutofit/>
          </a:bodyPr>
          <a:lstStyle/>
          <a:p>
            <a:r>
              <a:rPr lang="en-US" dirty="0"/>
              <a:t>Current Landscape and Problem</a:t>
            </a:r>
          </a:p>
        </p:txBody>
      </p:sp>
      <p:graphicFrame>
        <p:nvGraphicFramePr>
          <p:cNvPr id="10" name="Content Placeholder 2">
            <a:extLst>
              <a:ext uri="{FF2B5EF4-FFF2-40B4-BE49-F238E27FC236}">
                <a16:creationId xmlns:a16="http://schemas.microsoft.com/office/drawing/2014/main" id="{9015FE99-9C8C-1C35-6899-6D06023B2252}"/>
              </a:ext>
            </a:extLst>
          </p:cNvPr>
          <p:cNvGraphicFramePr>
            <a:graphicFrameLocks noGrp="1"/>
          </p:cNvGraphicFramePr>
          <p:nvPr>
            <p:ph idx="1"/>
            <p:extLst>
              <p:ext uri="{D42A27DB-BD31-4B8C-83A1-F6EECF244321}">
                <p14:modId xmlns:p14="http://schemas.microsoft.com/office/powerpoint/2010/main" val="3605477963"/>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387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8578-6B7C-A49D-70A9-71F879727FB8}"/>
              </a:ext>
            </a:extLst>
          </p:cNvPr>
          <p:cNvSpPr>
            <a:spLocks noGrp="1"/>
          </p:cNvSpPr>
          <p:nvPr>
            <p:ph type="ctrTitle"/>
          </p:nvPr>
        </p:nvSpPr>
        <p:spPr>
          <a:xfrm>
            <a:off x="558583" y="1313536"/>
            <a:ext cx="10646066" cy="1646302"/>
          </a:xfrm>
        </p:spPr>
        <p:txBody>
          <a:bodyPr/>
          <a:lstStyle/>
          <a:p>
            <a:pPr algn="ctr"/>
            <a:r>
              <a:rPr lang="en-US" sz="3600" dirty="0"/>
              <a:t>What do Applied Performance Analyst employers really want?: Comparative analysis of job advertisements in the UK and Ireland (2021-2022)</a:t>
            </a:r>
          </a:p>
        </p:txBody>
      </p:sp>
      <p:pic>
        <p:nvPicPr>
          <p:cNvPr id="1032" name="Picture 8" descr="University of Birmingham logo transparent PNG - StickPNG">
            <a:extLst>
              <a:ext uri="{FF2B5EF4-FFF2-40B4-BE49-F238E27FC236}">
                <a16:creationId xmlns:a16="http://schemas.microsoft.com/office/drawing/2014/main" id="{346C86F0-A0C4-FACE-B6D5-938DE841A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636" y="5614296"/>
            <a:ext cx="1404025" cy="12437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University-of-Worcester-logo - Herefordshire &amp; Worcestershire Chamber of  Commerce">
            <a:extLst>
              <a:ext uri="{FF2B5EF4-FFF2-40B4-BE49-F238E27FC236}">
                <a16:creationId xmlns:a16="http://schemas.microsoft.com/office/drawing/2014/main" id="{DF60BEB5-46E8-84EF-A7B8-C66E1EA31B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609" t="18386" r="6906" b="21336"/>
          <a:stretch/>
        </p:blipFill>
        <p:spPr bwMode="auto">
          <a:xfrm>
            <a:off x="1848986" y="6299208"/>
            <a:ext cx="1072826" cy="3958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University-of-Worcester-logo - Herefordshire &amp; Worcestershire Chamber of  Commerce">
            <a:extLst>
              <a:ext uri="{FF2B5EF4-FFF2-40B4-BE49-F238E27FC236}">
                <a16:creationId xmlns:a16="http://schemas.microsoft.com/office/drawing/2014/main" id="{22850639-D1FC-A42E-870B-80D67AFA7C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50" r="63332"/>
          <a:stretch/>
        </p:blipFill>
        <p:spPr bwMode="auto">
          <a:xfrm>
            <a:off x="2042200" y="5565403"/>
            <a:ext cx="686398" cy="8149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eader Image">
            <a:extLst>
              <a:ext uri="{FF2B5EF4-FFF2-40B4-BE49-F238E27FC236}">
                <a16:creationId xmlns:a16="http://schemas.microsoft.com/office/drawing/2014/main" id="{7D64810D-E501-A40F-5540-8B4F61C74D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900" y="255338"/>
            <a:ext cx="4201046" cy="879594"/>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06674F23-FF35-20E3-6C75-D434FF627054}"/>
              </a:ext>
            </a:extLst>
          </p:cNvPr>
          <p:cNvSpPr txBox="1">
            <a:spLocks/>
          </p:cNvSpPr>
          <p:nvPr/>
        </p:nvSpPr>
        <p:spPr>
          <a:xfrm>
            <a:off x="1358723" y="5680855"/>
            <a:ext cx="9474553" cy="605547"/>
          </a:xfrm>
          <a:prstGeom prst="rect">
            <a:avLst/>
          </a:prstGeom>
        </p:spPr>
        <p:txBody>
          <a:bodyPr vert="horz" lIns="91440" tIns="45720" rIns="91440" bIns="45720" rtlCol="0" anchor="t">
            <a:normAutofit fontScale="925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n-GB" sz="1400" b="1" dirty="0">
                <a:latin typeface="+mj-lt"/>
              </a:rPr>
              <a:t>A presentation from a member of the </a:t>
            </a:r>
          </a:p>
          <a:p>
            <a:pPr algn="ctr"/>
            <a:r>
              <a:rPr lang="en-GB" sz="1400" b="1" dirty="0">
                <a:latin typeface="+mj-lt"/>
              </a:rPr>
              <a:t>BASES Special Interest Group Performance Analysis Steering Committee</a:t>
            </a:r>
            <a:endParaRPr lang="en-US" sz="1400" dirty="0"/>
          </a:p>
        </p:txBody>
      </p:sp>
      <p:graphicFrame>
        <p:nvGraphicFramePr>
          <p:cNvPr id="4" name="Content Placeholder 2">
            <a:extLst>
              <a:ext uri="{FF2B5EF4-FFF2-40B4-BE49-F238E27FC236}">
                <a16:creationId xmlns:a16="http://schemas.microsoft.com/office/drawing/2014/main" id="{C6B82116-F9A5-9A4D-9031-67211FB92F5F}"/>
              </a:ext>
            </a:extLst>
          </p:cNvPr>
          <p:cNvGraphicFramePr>
            <a:graphicFrameLocks/>
          </p:cNvGraphicFramePr>
          <p:nvPr>
            <p:extLst>
              <p:ext uri="{D42A27DB-BD31-4B8C-83A1-F6EECF244321}">
                <p14:modId xmlns:p14="http://schemas.microsoft.com/office/powerpoint/2010/main" val="1340959506"/>
              </p:ext>
            </p:extLst>
          </p:nvPr>
        </p:nvGraphicFramePr>
        <p:xfrm>
          <a:off x="3025332" y="3026397"/>
          <a:ext cx="5712567" cy="29170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Video 5">
            <a:extLst>
              <a:ext uri="{FF2B5EF4-FFF2-40B4-BE49-F238E27FC236}">
                <a16:creationId xmlns:a16="http://schemas.microsoft.com/office/drawing/2014/main" id="{E3F42664-79F3-4B77-EA0C-40AF96813DC5}"/>
              </a:ext>
            </a:extLst>
          </p:cNvPr>
          <p:cNvPicPr>
            <a:extLst>
              <a:ext uri="{51228E76-BA90-4043-B771-695A4F85340A}">
                <alf:liveFeedProps xmlns:alf="http://schemas.microsoft.com/office/drawing/2021/livefeed"/>
              </a:ext>
            </a:extLst>
          </p:cNvPicPr>
          <p:nvPr/>
        </p:nvPicPr>
        <p:blipFill>
          <a:blip r:embed="rId11">
            <a:extLst>
              <a:ext uri="{96DAC541-7B7A-43D3-8B79-37D633B846F1}">
                <asvg:svgBlip xmlns:asvg="http://schemas.microsoft.com/office/drawing/2016/SVG/main" r:embed="rId12"/>
              </a:ext>
            </a:extLst>
          </a:blip>
          <a:srcRect l="21875" r="218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3849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F4C2-0851-87FE-2DEF-3F9BA810AE7F}"/>
              </a:ext>
            </a:extLst>
          </p:cNvPr>
          <p:cNvSpPr>
            <a:spLocks noGrp="1"/>
          </p:cNvSpPr>
          <p:nvPr>
            <p:ph type="title"/>
          </p:nvPr>
        </p:nvSpPr>
        <p:spPr>
          <a:xfrm>
            <a:off x="103034" y="0"/>
            <a:ext cx="8596668" cy="1320800"/>
          </a:xfrm>
        </p:spPr>
        <p:txBody>
          <a:bodyPr/>
          <a:lstStyle/>
          <a:p>
            <a:r>
              <a:rPr lang="en-US" dirty="0"/>
              <a:t>Advertisement examples</a:t>
            </a:r>
          </a:p>
        </p:txBody>
      </p:sp>
      <p:pic>
        <p:nvPicPr>
          <p:cNvPr id="5" name="Content Placeholder 4" descr="A white text with black text&#10;&#10;Description automatically generated">
            <a:extLst>
              <a:ext uri="{FF2B5EF4-FFF2-40B4-BE49-F238E27FC236}">
                <a16:creationId xmlns:a16="http://schemas.microsoft.com/office/drawing/2014/main" id="{0947B22F-36D2-6720-9F62-FD915F138340}"/>
              </a:ext>
            </a:extLst>
          </p:cNvPr>
          <p:cNvPicPr>
            <a:picLocks noGrp="1" noChangeAspect="1"/>
          </p:cNvPicPr>
          <p:nvPr>
            <p:ph idx="1"/>
          </p:nvPr>
        </p:nvPicPr>
        <p:blipFill>
          <a:blip r:embed="rId3"/>
          <a:stretch>
            <a:fillRect/>
          </a:stretch>
        </p:blipFill>
        <p:spPr>
          <a:xfrm>
            <a:off x="254539" y="1910426"/>
            <a:ext cx="5155794" cy="3881437"/>
          </a:xfrm>
        </p:spPr>
      </p:pic>
      <p:pic>
        <p:nvPicPr>
          <p:cNvPr id="7" name="Picture 6" descr="A white paper with black text&#10;&#10;Description automatically generated">
            <a:extLst>
              <a:ext uri="{FF2B5EF4-FFF2-40B4-BE49-F238E27FC236}">
                <a16:creationId xmlns:a16="http://schemas.microsoft.com/office/drawing/2014/main" id="{38DE52F3-8236-7EAB-F6AD-04CD679AB4F9}"/>
              </a:ext>
            </a:extLst>
          </p:cNvPr>
          <p:cNvPicPr>
            <a:picLocks noChangeAspect="1"/>
          </p:cNvPicPr>
          <p:nvPr/>
        </p:nvPicPr>
        <p:blipFill>
          <a:blip r:embed="rId4"/>
          <a:stretch>
            <a:fillRect/>
          </a:stretch>
        </p:blipFill>
        <p:spPr>
          <a:xfrm>
            <a:off x="5642834" y="0"/>
            <a:ext cx="4894537" cy="3820852"/>
          </a:xfrm>
          <a:prstGeom prst="rect">
            <a:avLst/>
          </a:prstGeom>
        </p:spPr>
      </p:pic>
      <p:pic>
        <p:nvPicPr>
          <p:cNvPr id="9" name="Picture 8" descr="A white text on a white background&#10;&#10;Description automatically generated">
            <a:extLst>
              <a:ext uri="{FF2B5EF4-FFF2-40B4-BE49-F238E27FC236}">
                <a16:creationId xmlns:a16="http://schemas.microsoft.com/office/drawing/2014/main" id="{5E7BB5A6-D3ED-7E73-F5FA-1D3B280FF8DE}"/>
              </a:ext>
            </a:extLst>
          </p:cNvPr>
          <p:cNvPicPr>
            <a:picLocks noChangeAspect="1"/>
          </p:cNvPicPr>
          <p:nvPr/>
        </p:nvPicPr>
        <p:blipFill>
          <a:blip r:embed="rId5"/>
          <a:stretch>
            <a:fillRect/>
          </a:stretch>
        </p:blipFill>
        <p:spPr>
          <a:xfrm>
            <a:off x="7392250" y="3037147"/>
            <a:ext cx="4799750" cy="3820853"/>
          </a:xfrm>
          <a:prstGeom prst="rect">
            <a:avLst/>
          </a:prstGeom>
        </p:spPr>
      </p:pic>
      <p:sp>
        <p:nvSpPr>
          <p:cNvPr id="10" name="Rectangle 9">
            <a:extLst>
              <a:ext uri="{FF2B5EF4-FFF2-40B4-BE49-F238E27FC236}">
                <a16:creationId xmlns:a16="http://schemas.microsoft.com/office/drawing/2014/main" id="{72C2F781-E03B-3867-675F-BF1446CE8C3D}"/>
              </a:ext>
            </a:extLst>
          </p:cNvPr>
          <p:cNvSpPr/>
          <p:nvPr/>
        </p:nvSpPr>
        <p:spPr>
          <a:xfrm>
            <a:off x="8583930" y="422910"/>
            <a:ext cx="491490" cy="237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E3F436C-19D6-F6D5-FBAD-A1CD946EC830}"/>
              </a:ext>
            </a:extLst>
          </p:cNvPr>
          <p:cNvSpPr/>
          <p:nvPr/>
        </p:nvSpPr>
        <p:spPr>
          <a:xfrm>
            <a:off x="8953223" y="1202055"/>
            <a:ext cx="390473" cy="237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20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26CC-387B-361B-6285-9E8BCB1E46C3}"/>
              </a:ext>
            </a:extLst>
          </p:cNvPr>
          <p:cNvSpPr>
            <a:spLocks noGrp="1"/>
          </p:cNvSpPr>
          <p:nvPr>
            <p:ph type="title"/>
          </p:nvPr>
        </p:nvSpPr>
        <p:spPr>
          <a:xfrm>
            <a:off x="677334" y="609600"/>
            <a:ext cx="8596668" cy="1320800"/>
          </a:xfrm>
        </p:spPr>
        <p:txBody>
          <a:bodyPr anchor="t">
            <a:normAutofit/>
          </a:bodyPr>
          <a:lstStyle/>
          <a:p>
            <a:r>
              <a:rPr lang="en-US" dirty="0"/>
              <a:t>Seeking to Address the Gap in Knowledge</a:t>
            </a:r>
          </a:p>
        </p:txBody>
      </p:sp>
      <p:graphicFrame>
        <p:nvGraphicFramePr>
          <p:cNvPr id="6" name="Content Placeholder 2">
            <a:extLst>
              <a:ext uri="{FF2B5EF4-FFF2-40B4-BE49-F238E27FC236}">
                <a16:creationId xmlns:a16="http://schemas.microsoft.com/office/drawing/2014/main" id="{34FCB289-BFD0-462A-352F-9FFAD9F6144F}"/>
              </a:ext>
            </a:extLst>
          </p:cNvPr>
          <p:cNvGraphicFramePr>
            <a:graphicFrameLocks noGrp="1"/>
          </p:cNvGraphicFramePr>
          <p:nvPr>
            <p:ph idx="1"/>
            <p:extLst>
              <p:ext uri="{D42A27DB-BD31-4B8C-83A1-F6EECF244321}">
                <p14:modId xmlns:p14="http://schemas.microsoft.com/office/powerpoint/2010/main" val="83031073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20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C341-37FF-4A45-D423-81270F722E0E}"/>
              </a:ext>
            </a:extLst>
          </p:cNvPr>
          <p:cNvSpPr>
            <a:spLocks noGrp="1"/>
          </p:cNvSpPr>
          <p:nvPr>
            <p:ph type="title"/>
          </p:nvPr>
        </p:nvSpPr>
        <p:spPr>
          <a:xfrm>
            <a:off x="677334" y="609600"/>
            <a:ext cx="8596668" cy="1320800"/>
          </a:xfrm>
        </p:spPr>
        <p:txBody>
          <a:bodyPr anchor="t">
            <a:normAutofit/>
          </a:bodyPr>
          <a:lstStyle/>
          <a:p>
            <a:r>
              <a:rPr lang="en-US" dirty="0"/>
              <a:t>Methods</a:t>
            </a:r>
          </a:p>
        </p:txBody>
      </p:sp>
      <p:sp>
        <p:nvSpPr>
          <p:cNvPr id="12" name="Content Placeholder 2">
            <a:extLst>
              <a:ext uri="{FF2B5EF4-FFF2-40B4-BE49-F238E27FC236}">
                <a16:creationId xmlns:a16="http://schemas.microsoft.com/office/drawing/2014/main" id="{1182373E-49BC-3D00-156C-9144FDFBF205}"/>
              </a:ext>
            </a:extLst>
          </p:cNvPr>
          <p:cNvSpPr>
            <a:spLocks noGrp="1"/>
          </p:cNvSpPr>
          <p:nvPr>
            <p:ph sz="half" idx="1"/>
          </p:nvPr>
        </p:nvSpPr>
        <p:spPr>
          <a:xfrm>
            <a:off x="677334" y="1443789"/>
            <a:ext cx="5418666" cy="5075996"/>
          </a:xfrm>
        </p:spPr>
        <p:txBody>
          <a:bodyPr>
            <a:normAutofit/>
          </a:bodyPr>
          <a:lstStyle/>
          <a:p>
            <a:r>
              <a:rPr lang="en-US" dirty="0"/>
              <a:t>Text from 130 publicly available job advertisements was collected between 1st January 2021 to 31st December 2022.</a:t>
            </a:r>
          </a:p>
          <a:p>
            <a:endParaRPr lang="en-US" dirty="0"/>
          </a:p>
          <a:p>
            <a:r>
              <a:rPr lang="en-US" dirty="0"/>
              <a:t>Martin et al. (2021) framework:</a:t>
            </a:r>
          </a:p>
          <a:p>
            <a:pPr lvl="1"/>
            <a:r>
              <a:rPr lang="en-US" dirty="0"/>
              <a:t>Personal specification against the 4 out of 5 areas of expertise.</a:t>
            </a:r>
          </a:p>
          <a:p>
            <a:pPr lvl="1"/>
            <a:r>
              <a:rPr lang="en-US" dirty="0"/>
              <a:t>Tasks/responsibilities against the 9 components of APA practice. </a:t>
            </a:r>
          </a:p>
          <a:p>
            <a:endParaRPr lang="en-US" dirty="0"/>
          </a:p>
          <a:p>
            <a:r>
              <a:rPr lang="en-US" dirty="0"/>
              <a:t>Differences between Academy and First-team job advertisements were explored.</a:t>
            </a:r>
          </a:p>
        </p:txBody>
      </p:sp>
      <p:pic>
        <p:nvPicPr>
          <p:cNvPr id="7" name="Content Placeholder 6" descr="A lighthouse with text overlay&#10;&#10;Description automatically generated">
            <a:extLst>
              <a:ext uri="{FF2B5EF4-FFF2-40B4-BE49-F238E27FC236}">
                <a16:creationId xmlns:a16="http://schemas.microsoft.com/office/drawing/2014/main" id="{FA167FC4-AA32-5EF4-399C-D0A638493DEE}"/>
              </a:ext>
            </a:extLst>
          </p:cNvPr>
          <p:cNvPicPr>
            <a:picLocks noGrp="1" noChangeAspect="1"/>
          </p:cNvPicPr>
          <p:nvPr>
            <p:ph sz="half" idx="2"/>
          </p:nvPr>
        </p:nvPicPr>
        <p:blipFill>
          <a:blip r:embed="rId3"/>
          <a:stretch>
            <a:fillRect/>
          </a:stretch>
        </p:blipFill>
        <p:spPr>
          <a:xfrm>
            <a:off x="6295470" y="338214"/>
            <a:ext cx="4806168" cy="6181571"/>
          </a:xfrm>
          <a:noFill/>
        </p:spPr>
      </p:pic>
    </p:spTree>
    <p:extLst>
      <p:ext uri="{BB962C8B-B14F-4D97-AF65-F5344CB8AC3E}">
        <p14:creationId xmlns:p14="http://schemas.microsoft.com/office/powerpoint/2010/main" val="125197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09AAD-33BA-8E6B-33C5-9CC51FE48DDF}"/>
              </a:ext>
            </a:extLst>
          </p:cNvPr>
          <p:cNvSpPr>
            <a:spLocks noGrp="1"/>
          </p:cNvSpPr>
          <p:nvPr>
            <p:ph type="title"/>
          </p:nvPr>
        </p:nvSpPr>
        <p:spPr>
          <a:xfrm>
            <a:off x="474654" y="147145"/>
            <a:ext cx="8596668" cy="1320800"/>
          </a:xfrm>
        </p:spPr>
        <p:txBody>
          <a:bodyPr/>
          <a:lstStyle/>
          <a:p>
            <a:r>
              <a:rPr lang="en-US" dirty="0"/>
              <a:t>The shape of our data…</a:t>
            </a:r>
          </a:p>
        </p:txBody>
      </p:sp>
      <p:graphicFrame>
        <p:nvGraphicFramePr>
          <p:cNvPr id="10" name="Content Placeholder 9">
            <a:extLst>
              <a:ext uri="{FF2B5EF4-FFF2-40B4-BE49-F238E27FC236}">
                <a16:creationId xmlns:a16="http://schemas.microsoft.com/office/drawing/2014/main" id="{6620094D-5736-6373-5E09-4CC7378EDE76}"/>
              </a:ext>
            </a:extLst>
          </p:cNvPr>
          <p:cNvGraphicFramePr>
            <a:graphicFrameLocks noGrp="1"/>
          </p:cNvGraphicFramePr>
          <p:nvPr>
            <p:ph idx="1"/>
            <p:extLst>
              <p:ext uri="{D42A27DB-BD31-4B8C-83A1-F6EECF244321}">
                <p14:modId xmlns:p14="http://schemas.microsoft.com/office/powerpoint/2010/main" val="2808726200"/>
              </p:ext>
            </p:extLst>
          </p:nvPr>
        </p:nvGraphicFramePr>
        <p:xfrm>
          <a:off x="294290" y="1148359"/>
          <a:ext cx="4750711" cy="5120640"/>
        </p:xfrm>
        <a:graphic>
          <a:graphicData uri="http://schemas.openxmlformats.org/drawingml/2006/table">
            <a:tbl>
              <a:tblPr>
                <a:effectLst/>
                <a:tableStyleId>{18603FDC-E32A-4AB5-989C-0864C3EAD2B8}</a:tableStyleId>
              </a:tblPr>
              <a:tblGrid>
                <a:gridCol w="1826949">
                  <a:extLst>
                    <a:ext uri="{9D8B030D-6E8A-4147-A177-3AD203B41FA5}">
                      <a16:colId xmlns:a16="http://schemas.microsoft.com/office/drawing/2014/main" val="2604507243"/>
                    </a:ext>
                  </a:extLst>
                </a:gridCol>
                <a:gridCol w="1025787">
                  <a:extLst>
                    <a:ext uri="{9D8B030D-6E8A-4147-A177-3AD203B41FA5}">
                      <a16:colId xmlns:a16="http://schemas.microsoft.com/office/drawing/2014/main" val="621018420"/>
                    </a:ext>
                  </a:extLst>
                </a:gridCol>
                <a:gridCol w="1167934">
                  <a:extLst>
                    <a:ext uri="{9D8B030D-6E8A-4147-A177-3AD203B41FA5}">
                      <a16:colId xmlns:a16="http://schemas.microsoft.com/office/drawing/2014/main" val="2652531387"/>
                    </a:ext>
                  </a:extLst>
                </a:gridCol>
                <a:gridCol w="730041">
                  <a:extLst>
                    <a:ext uri="{9D8B030D-6E8A-4147-A177-3AD203B41FA5}">
                      <a16:colId xmlns:a16="http://schemas.microsoft.com/office/drawing/2014/main" val="3684088762"/>
                    </a:ext>
                  </a:extLst>
                </a:gridCol>
              </a:tblGrid>
              <a:tr h="168758">
                <a:tc>
                  <a:txBody>
                    <a:bodyPr/>
                    <a:lstStyle/>
                    <a:p>
                      <a:pPr algn="ctr"/>
                      <a:r>
                        <a:rPr lang="en-GB" sz="1400" b="1" kern="0" dirty="0">
                          <a:effectLst/>
                        </a:rPr>
                        <a:t>Specific Role Title Area</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b="1" kern="0" dirty="0">
                          <a:effectLst/>
                        </a:rPr>
                        <a:t>Academy</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b="1" kern="0" dirty="0">
                          <a:effectLst/>
                        </a:rPr>
                        <a:t>First-Team</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b="1" kern="0" dirty="0">
                          <a:effectLst/>
                        </a:rPr>
                        <a:t>Overall</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B w="12700" cap="flat" cmpd="sng" algn="ctr">
                      <a:solidFill>
                        <a:schemeClr val="bg1"/>
                      </a:solidFill>
                      <a:prstDash val="solid"/>
                      <a:round/>
                      <a:headEnd type="none" w="med" len="med"/>
                      <a:tailEnd type="none" w="med" len="med"/>
                    </a:lnB>
                    <a:solidFill>
                      <a:srgbClr val="2E83C3"/>
                    </a:solidFill>
                  </a:tcPr>
                </a:tc>
                <a:extLst>
                  <a:ext uri="{0D108BD9-81ED-4DB2-BD59-A6C34878D82A}">
                    <a16:rowId xmlns:a16="http://schemas.microsoft.com/office/drawing/2014/main" val="1312313772"/>
                  </a:ext>
                </a:extLst>
              </a:tr>
              <a:tr h="168758">
                <a:tc>
                  <a:txBody>
                    <a:bodyPr/>
                    <a:lstStyle/>
                    <a:p>
                      <a:pPr algn="ctr"/>
                      <a:r>
                        <a:rPr lang="en-GB" sz="1400" b="1" kern="100" dirty="0">
                          <a:effectLst/>
                        </a:rPr>
                        <a:t>Assistant</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16</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1720176629"/>
                  </a:ext>
                </a:extLst>
              </a:tr>
              <a:tr h="168758">
                <a:tc>
                  <a:txBody>
                    <a:bodyPr/>
                    <a:lstStyle/>
                    <a:p>
                      <a:pPr algn="ctr"/>
                      <a:r>
                        <a:rPr lang="en-GB" sz="1400" b="1" kern="100" dirty="0">
                          <a:effectLst/>
                        </a:rPr>
                        <a:t>Data</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3</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3</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3327726548"/>
                  </a:ext>
                </a:extLst>
              </a:tr>
              <a:tr h="168758">
                <a:tc>
                  <a:txBody>
                    <a:bodyPr/>
                    <a:lstStyle/>
                    <a:p>
                      <a:pPr algn="ctr"/>
                      <a:r>
                        <a:rPr lang="en-GB" sz="1400" b="1" kern="100" dirty="0">
                          <a:effectLst/>
                        </a:rPr>
                        <a:t>FDP</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1150728"/>
                  </a:ext>
                </a:extLst>
              </a:tr>
              <a:tr h="168758">
                <a:tc>
                  <a:txBody>
                    <a:bodyPr/>
                    <a:lstStyle/>
                    <a:p>
                      <a:pPr algn="ctr"/>
                      <a:r>
                        <a:rPr lang="en-GB" sz="1400" b="1" kern="100" dirty="0">
                          <a:effectLst/>
                        </a:rPr>
                        <a:t>FDP &amp; YDP</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228879621"/>
                  </a:ext>
                </a:extLst>
              </a:tr>
              <a:tr h="168758">
                <a:tc>
                  <a:txBody>
                    <a:bodyPr/>
                    <a:lstStyle/>
                    <a:p>
                      <a:pPr algn="ctr"/>
                      <a:r>
                        <a:rPr lang="en-GB" sz="1400" b="1" kern="100" dirty="0">
                          <a:effectLst/>
                        </a:rPr>
                        <a:t>General Academy</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3260513935"/>
                  </a:ext>
                </a:extLst>
              </a:tr>
              <a:tr h="168758">
                <a:tc>
                  <a:txBody>
                    <a:bodyPr/>
                    <a:lstStyle/>
                    <a:p>
                      <a:pPr algn="ctr"/>
                      <a:r>
                        <a:rPr lang="en-GB" sz="1400" b="1" kern="100" dirty="0">
                          <a:effectLst/>
                        </a:rPr>
                        <a:t>Head</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7</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830600175"/>
                  </a:ext>
                </a:extLst>
              </a:tr>
              <a:tr h="168758">
                <a:tc>
                  <a:txBody>
                    <a:bodyPr/>
                    <a:lstStyle/>
                    <a:p>
                      <a:pPr algn="ctr"/>
                      <a:r>
                        <a:rPr lang="en-GB" sz="1400" b="1" kern="100" dirty="0">
                          <a:effectLst/>
                        </a:rPr>
                        <a:t>Lead</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21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22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43</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72177959"/>
                  </a:ext>
                </a:extLst>
              </a:tr>
              <a:tr h="168758">
                <a:tc>
                  <a:txBody>
                    <a:bodyPr/>
                    <a:lstStyle/>
                    <a:p>
                      <a:pPr algn="ctr"/>
                      <a:r>
                        <a:rPr lang="en-GB" sz="1400" b="1" kern="100" dirty="0">
                          <a:effectLst/>
                        </a:rPr>
                        <a:t>Opposition</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78692282"/>
                  </a:ext>
                </a:extLst>
              </a:tr>
              <a:tr h="168758">
                <a:tc>
                  <a:txBody>
                    <a:bodyPr/>
                    <a:lstStyle/>
                    <a:p>
                      <a:pPr algn="ctr"/>
                      <a:r>
                        <a:rPr lang="en-GB" sz="1400" b="1" kern="100" dirty="0">
                          <a:effectLst/>
                        </a:rPr>
                        <a:t>PDP</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7</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7</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3704706483"/>
                  </a:ext>
                </a:extLst>
              </a:tr>
              <a:tr h="168758">
                <a:tc>
                  <a:txBody>
                    <a:bodyPr/>
                    <a:lstStyle/>
                    <a:p>
                      <a:pPr algn="ctr"/>
                      <a:r>
                        <a:rPr lang="en-GB" sz="1400" b="1" kern="100" dirty="0">
                          <a:effectLst/>
                        </a:rPr>
                        <a:t>Pre-Match</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1893656446"/>
                  </a:ext>
                </a:extLst>
              </a:tr>
              <a:tr h="168758">
                <a:tc>
                  <a:txBody>
                    <a:bodyPr/>
                    <a:lstStyle/>
                    <a:p>
                      <a:pPr algn="ctr"/>
                      <a:r>
                        <a:rPr lang="en-GB" sz="1400" b="1" kern="100" dirty="0">
                          <a:effectLst/>
                        </a:rPr>
                        <a:t>Recruitment</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8</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8</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761228038"/>
                  </a:ext>
                </a:extLst>
              </a:tr>
              <a:tr h="168758">
                <a:tc>
                  <a:txBody>
                    <a:bodyPr/>
                    <a:lstStyle/>
                    <a:p>
                      <a:pPr algn="ctr"/>
                      <a:r>
                        <a:rPr lang="en-GB" sz="1400" b="1" kern="100" dirty="0">
                          <a:effectLst/>
                        </a:rPr>
                        <a:t>Research</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2315355898"/>
                  </a:ext>
                </a:extLst>
              </a:tr>
              <a:tr h="168758">
                <a:tc>
                  <a:txBody>
                    <a:bodyPr/>
                    <a:lstStyle/>
                    <a:p>
                      <a:pPr algn="ctr"/>
                      <a:r>
                        <a:rPr lang="en-GB" sz="1400" b="1" kern="100" dirty="0">
                          <a:effectLst/>
                        </a:rPr>
                        <a:t>Set-Piece</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2772969348"/>
                  </a:ext>
                </a:extLst>
              </a:tr>
              <a:tr h="168758">
                <a:tc>
                  <a:txBody>
                    <a:bodyPr/>
                    <a:lstStyle/>
                    <a:p>
                      <a:pPr algn="ctr"/>
                      <a:r>
                        <a:rPr lang="en-GB" sz="1400" b="1" kern="100" dirty="0">
                          <a:effectLst/>
                        </a:rPr>
                        <a:t>Technical</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2981869326"/>
                  </a:ext>
                </a:extLst>
              </a:tr>
              <a:tr h="168758">
                <a:tc>
                  <a:txBody>
                    <a:bodyPr/>
                    <a:lstStyle/>
                    <a:p>
                      <a:pPr algn="ctr"/>
                      <a:r>
                        <a:rPr lang="en-GB" sz="1400" b="1" kern="100" dirty="0">
                          <a:effectLst/>
                        </a:rPr>
                        <a:t>Training</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2212236995"/>
                  </a:ext>
                </a:extLst>
              </a:tr>
              <a:tr h="168758">
                <a:tc>
                  <a:txBody>
                    <a:bodyPr/>
                    <a:lstStyle/>
                    <a:p>
                      <a:pPr algn="ctr"/>
                      <a:r>
                        <a:rPr lang="en-GB" sz="1400" b="1" kern="100" dirty="0">
                          <a:effectLst/>
                        </a:rPr>
                        <a:t>U17-U21</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3645497278"/>
                  </a:ext>
                </a:extLst>
              </a:tr>
              <a:tr h="168758">
                <a:tc>
                  <a:txBody>
                    <a:bodyPr/>
                    <a:lstStyle/>
                    <a:p>
                      <a:pPr algn="ctr"/>
                      <a:r>
                        <a:rPr lang="en-GB" sz="1400" b="1" kern="100" dirty="0">
                          <a:effectLst/>
                        </a:rPr>
                        <a:t>U18</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4</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4</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3993007115"/>
                  </a:ext>
                </a:extLst>
              </a:tr>
              <a:tr h="168758">
                <a:tc>
                  <a:txBody>
                    <a:bodyPr/>
                    <a:lstStyle/>
                    <a:p>
                      <a:pPr algn="ctr"/>
                      <a:r>
                        <a:rPr lang="en-GB" sz="1400" b="1" kern="100" dirty="0">
                          <a:effectLst/>
                        </a:rPr>
                        <a:t>U23</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6</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6</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1773436333"/>
                  </a:ext>
                </a:extLst>
              </a:tr>
              <a:tr h="168758">
                <a:tc>
                  <a:txBody>
                    <a:bodyPr/>
                    <a:lstStyle/>
                    <a:p>
                      <a:pPr algn="ctr"/>
                      <a:r>
                        <a:rPr lang="en-GB" sz="1400" b="1" kern="100" dirty="0">
                          <a:effectLst/>
                        </a:rPr>
                        <a:t>Video &amp; Data</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2</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2955341714"/>
                  </a:ext>
                </a:extLst>
              </a:tr>
              <a:tr h="168758">
                <a:tc>
                  <a:txBody>
                    <a:bodyPr/>
                    <a:lstStyle/>
                    <a:p>
                      <a:pPr algn="ctr"/>
                      <a:r>
                        <a:rPr lang="en-GB" sz="1400" b="1" kern="100" dirty="0">
                          <a:effectLst/>
                        </a:rPr>
                        <a:t>YDP</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tc>
                  <a:txBody>
                    <a:bodyPr/>
                    <a:lstStyle/>
                    <a:p>
                      <a:pPr algn="ctr"/>
                      <a:r>
                        <a:rPr lang="en-GB" sz="1400" kern="100" dirty="0">
                          <a:solidFill>
                            <a:sysClr val="windowText" lastClr="000000"/>
                          </a:solidFill>
                          <a:effectLst/>
                        </a:rPr>
                        <a:t>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DF5"/>
                    </a:solidFill>
                  </a:tcPr>
                </a:tc>
                <a:extLst>
                  <a:ext uri="{0D108BD9-81ED-4DB2-BD59-A6C34878D82A}">
                    <a16:rowId xmlns:a16="http://schemas.microsoft.com/office/drawing/2014/main" val="3595775295"/>
                  </a:ext>
                </a:extLst>
              </a:tr>
              <a:tr h="168758">
                <a:tc>
                  <a:txBody>
                    <a:bodyPr/>
                    <a:lstStyle/>
                    <a:p>
                      <a:pPr algn="ctr"/>
                      <a:r>
                        <a:rPr lang="en-GB" sz="1400" b="1" kern="100" dirty="0">
                          <a:effectLst/>
                        </a:rPr>
                        <a:t>YDP &amp; PDP</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E83C3"/>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0" dirty="0">
                          <a:solidFill>
                            <a:sysClr val="windowText" lastClr="000000"/>
                          </a:solidFill>
                          <a:effectLst/>
                        </a:rPr>
                        <a:t> </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tc>
                  <a:txBody>
                    <a:bodyPr/>
                    <a:lstStyle/>
                    <a:p>
                      <a:pPr algn="ctr"/>
                      <a:r>
                        <a:rPr lang="en-GB" sz="1400" kern="100" dirty="0">
                          <a:solidFill>
                            <a:sysClr val="windowText" lastClr="000000"/>
                          </a:solidFill>
                          <a:effectLst/>
                        </a:rPr>
                        <a:t>1</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D9E9"/>
                    </a:solidFill>
                  </a:tcPr>
                </a:tc>
                <a:extLst>
                  <a:ext uri="{0D108BD9-81ED-4DB2-BD59-A6C34878D82A}">
                    <a16:rowId xmlns:a16="http://schemas.microsoft.com/office/drawing/2014/main" val="139007682"/>
                  </a:ext>
                </a:extLst>
              </a:tr>
              <a:tr h="203358">
                <a:tc>
                  <a:txBody>
                    <a:bodyPr/>
                    <a:lstStyle/>
                    <a:p>
                      <a:pPr algn="ctr"/>
                      <a:r>
                        <a:rPr lang="en-GB" sz="1400" b="1" kern="0" dirty="0">
                          <a:effectLst/>
                        </a:rPr>
                        <a:t>Overall</a:t>
                      </a:r>
                      <a:endParaRPr lang="en-GB" sz="1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solidFill>
                      <a:srgbClr val="2E83C3"/>
                    </a:solidFill>
                  </a:tcPr>
                </a:tc>
                <a:tc>
                  <a:txBody>
                    <a:bodyPr/>
                    <a:lstStyle/>
                    <a:p>
                      <a:pPr algn="ctr"/>
                      <a:r>
                        <a:rPr lang="en-GB" sz="1400" kern="0" dirty="0">
                          <a:solidFill>
                            <a:sysClr val="windowText" lastClr="000000"/>
                          </a:solidFill>
                          <a:effectLst/>
                        </a:rPr>
                        <a:t>65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solidFill>
                      <a:srgbClr val="E8EDF5"/>
                    </a:solidFill>
                  </a:tcPr>
                </a:tc>
                <a:tc>
                  <a:txBody>
                    <a:bodyPr/>
                    <a:lstStyle/>
                    <a:p>
                      <a:pPr algn="ctr"/>
                      <a:r>
                        <a:rPr lang="en-GB" sz="1400" kern="0" dirty="0">
                          <a:solidFill>
                            <a:sysClr val="windowText" lastClr="000000"/>
                          </a:solidFill>
                          <a:effectLst/>
                        </a:rPr>
                        <a:t>65</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solidFill>
                      <a:srgbClr val="E8EDF5"/>
                    </a:solidFill>
                  </a:tcPr>
                </a:tc>
                <a:tc>
                  <a:txBody>
                    <a:bodyPr/>
                    <a:lstStyle/>
                    <a:p>
                      <a:pPr algn="ctr"/>
                      <a:r>
                        <a:rPr lang="en-GB" sz="1400" kern="0" dirty="0">
                          <a:solidFill>
                            <a:sysClr val="windowText" lastClr="000000"/>
                          </a:solidFill>
                          <a:effectLst/>
                        </a:rPr>
                        <a:t>130</a:t>
                      </a:r>
                      <a:endParaRPr lang="en-GB" sz="1400" kern="1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3" marR="60753" marT="0" marB="0">
                    <a:lnT w="12700" cap="flat" cmpd="sng" algn="ctr">
                      <a:solidFill>
                        <a:schemeClr val="bg1"/>
                      </a:solidFill>
                      <a:prstDash val="solid"/>
                      <a:round/>
                      <a:headEnd type="none" w="med" len="med"/>
                      <a:tailEnd type="none" w="med" len="med"/>
                    </a:lnT>
                    <a:solidFill>
                      <a:srgbClr val="E8EDF5"/>
                    </a:solidFill>
                  </a:tcPr>
                </a:tc>
                <a:extLst>
                  <a:ext uri="{0D108BD9-81ED-4DB2-BD59-A6C34878D82A}">
                    <a16:rowId xmlns:a16="http://schemas.microsoft.com/office/drawing/2014/main" val="1885469850"/>
                  </a:ext>
                </a:extLst>
              </a:tr>
            </a:tbl>
          </a:graphicData>
        </a:graphic>
      </p:graphicFrame>
      <p:pic>
        <p:nvPicPr>
          <p:cNvPr id="12" name="Picture 11" descr="A close up of words&#10;&#10;Description automatically generated">
            <a:extLst>
              <a:ext uri="{FF2B5EF4-FFF2-40B4-BE49-F238E27FC236}">
                <a16:creationId xmlns:a16="http://schemas.microsoft.com/office/drawing/2014/main" id="{95584EF3-CC1E-F3D8-8682-0E471749FDAA}"/>
              </a:ext>
            </a:extLst>
          </p:cNvPr>
          <p:cNvPicPr>
            <a:picLocks noChangeAspect="1"/>
          </p:cNvPicPr>
          <p:nvPr/>
        </p:nvPicPr>
        <p:blipFill>
          <a:blip r:embed="rId3"/>
          <a:stretch>
            <a:fillRect/>
          </a:stretch>
        </p:blipFill>
        <p:spPr>
          <a:xfrm>
            <a:off x="5045000" y="956442"/>
            <a:ext cx="6576666" cy="5504475"/>
          </a:xfrm>
          <a:prstGeom prst="rect">
            <a:avLst/>
          </a:prstGeom>
        </p:spPr>
      </p:pic>
    </p:spTree>
    <p:extLst>
      <p:ext uri="{BB962C8B-B14F-4D97-AF65-F5344CB8AC3E}">
        <p14:creationId xmlns:p14="http://schemas.microsoft.com/office/powerpoint/2010/main" val="349186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B446-5435-208E-A799-45226615D0E0}"/>
              </a:ext>
            </a:extLst>
          </p:cNvPr>
          <p:cNvSpPr>
            <a:spLocks noGrp="1"/>
          </p:cNvSpPr>
          <p:nvPr>
            <p:ph type="title"/>
          </p:nvPr>
        </p:nvSpPr>
        <p:spPr>
          <a:xfrm>
            <a:off x="677333" y="609600"/>
            <a:ext cx="9160349" cy="1320800"/>
          </a:xfrm>
        </p:spPr>
        <p:txBody>
          <a:bodyPr>
            <a:normAutofit fontScale="90000"/>
          </a:bodyPr>
          <a:lstStyle/>
          <a:p>
            <a:r>
              <a:rPr lang="en-US" sz="3500" dirty="0"/>
              <a:t>General observations within APA advertisements</a:t>
            </a:r>
            <a:br>
              <a:rPr lang="en-US" sz="3500" dirty="0"/>
            </a:br>
            <a:endParaRPr lang="en-US" sz="3500" dirty="0"/>
          </a:p>
        </p:txBody>
      </p:sp>
      <p:graphicFrame>
        <p:nvGraphicFramePr>
          <p:cNvPr id="6" name="Content Placeholder 5">
            <a:extLst>
              <a:ext uri="{FF2B5EF4-FFF2-40B4-BE49-F238E27FC236}">
                <a16:creationId xmlns:a16="http://schemas.microsoft.com/office/drawing/2014/main" id="{6B4DEEC1-5881-D434-5535-FB48BEF816EA}"/>
              </a:ext>
            </a:extLst>
          </p:cNvPr>
          <p:cNvGraphicFramePr>
            <a:graphicFrameLocks noGrp="1"/>
          </p:cNvGraphicFramePr>
          <p:nvPr>
            <p:ph idx="1"/>
            <p:extLst>
              <p:ext uri="{D42A27DB-BD31-4B8C-83A1-F6EECF244321}">
                <p14:modId xmlns:p14="http://schemas.microsoft.com/office/powerpoint/2010/main" val="191073475"/>
              </p:ext>
            </p:extLst>
          </p:nvPr>
        </p:nvGraphicFramePr>
        <p:xfrm>
          <a:off x="677333" y="1689730"/>
          <a:ext cx="9076263" cy="4558670"/>
        </p:xfrm>
        <a:graphic>
          <a:graphicData uri="http://schemas.openxmlformats.org/drawingml/2006/table">
            <a:tbl>
              <a:tblPr firstRow="1" firstCol="1" bandRow="1">
                <a:tableStyleId>{21E4AEA4-8DFA-4A89-87EB-49C32662AFE0}</a:tableStyleId>
              </a:tblPr>
              <a:tblGrid>
                <a:gridCol w="1314180">
                  <a:extLst>
                    <a:ext uri="{9D8B030D-6E8A-4147-A177-3AD203B41FA5}">
                      <a16:colId xmlns:a16="http://schemas.microsoft.com/office/drawing/2014/main" val="4112325853"/>
                    </a:ext>
                  </a:extLst>
                </a:gridCol>
                <a:gridCol w="1520992">
                  <a:extLst>
                    <a:ext uri="{9D8B030D-6E8A-4147-A177-3AD203B41FA5}">
                      <a16:colId xmlns:a16="http://schemas.microsoft.com/office/drawing/2014/main" val="3052551600"/>
                    </a:ext>
                  </a:extLst>
                </a:gridCol>
                <a:gridCol w="1344931">
                  <a:extLst>
                    <a:ext uri="{9D8B030D-6E8A-4147-A177-3AD203B41FA5}">
                      <a16:colId xmlns:a16="http://schemas.microsoft.com/office/drawing/2014/main" val="1329292879"/>
                    </a:ext>
                  </a:extLst>
                </a:gridCol>
                <a:gridCol w="1552584">
                  <a:extLst>
                    <a:ext uri="{9D8B030D-6E8A-4147-A177-3AD203B41FA5}">
                      <a16:colId xmlns:a16="http://schemas.microsoft.com/office/drawing/2014/main" val="122056073"/>
                    </a:ext>
                  </a:extLst>
                </a:gridCol>
                <a:gridCol w="1153278">
                  <a:extLst>
                    <a:ext uri="{9D8B030D-6E8A-4147-A177-3AD203B41FA5}">
                      <a16:colId xmlns:a16="http://schemas.microsoft.com/office/drawing/2014/main" val="3482494104"/>
                    </a:ext>
                  </a:extLst>
                </a:gridCol>
                <a:gridCol w="1095149">
                  <a:extLst>
                    <a:ext uri="{9D8B030D-6E8A-4147-A177-3AD203B41FA5}">
                      <a16:colId xmlns:a16="http://schemas.microsoft.com/office/drawing/2014/main" val="2318853229"/>
                    </a:ext>
                  </a:extLst>
                </a:gridCol>
                <a:gridCol w="1095149">
                  <a:extLst>
                    <a:ext uri="{9D8B030D-6E8A-4147-A177-3AD203B41FA5}">
                      <a16:colId xmlns:a16="http://schemas.microsoft.com/office/drawing/2014/main" val="1359663205"/>
                    </a:ext>
                  </a:extLst>
                </a:gridCol>
              </a:tblGrid>
              <a:tr h="355886">
                <a:tc>
                  <a:txBody>
                    <a:bodyPr/>
                    <a:lstStyle/>
                    <a:p>
                      <a:pPr algn="ctr">
                        <a:lnSpc>
                          <a:spcPct val="100000"/>
                        </a:lnSpc>
                      </a:pPr>
                      <a:r>
                        <a:rPr lang="en-GB" sz="1400" dirty="0">
                          <a:effectLst/>
                        </a:rPr>
                        <a:t>Sport</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rPr>
                        <a:t>Performance Level</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rPr>
                        <a:t>Number of Roles</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rPr>
                        <a:t>Tasks or Responsibilities</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rPr>
                        <a:t>Essential Criteria</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rPr>
                        <a:t>Desirable Criteria</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100000"/>
                        </a:lnSpc>
                      </a:pPr>
                      <a:r>
                        <a:rPr lang="en-GB" sz="1400" dirty="0">
                          <a:effectLst/>
                          <a:latin typeface="+mn-lt"/>
                          <a:ea typeface="Times New Roman" panose="02020603050405020304" pitchFamily="18" charset="0"/>
                        </a:rPr>
                        <a:t>Salary Mentioned</a:t>
                      </a:r>
                    </a:p>
                  </a:txBody>
                  <a:tcPr marL="39065" marR="39065" marT="0" marB="0" anchor="ctr"/>
                </a:tc>
                <a:extLst>
                  <a:ext uri="{0D108BD9-81ED-4DB2-BD59-A6C34878D82A}">
                    <a16:rowId xmlns:a16="http://schemas.microsoft.com/office/drawing/2014/main" val="3559359846"/>
                  </a:ext>
                </a:extLst>
              </a:tr>
              <a:tr h="355851">
                <a:tc rowSpan="2">
                  <a:txBody>
                    <a:bodyPr/>
                    <a:lstStyle/>
                    <a:p>
                      <a:pPr algn="ctr">
                        <a:lnSpc>
                          <a:spcPct val="200000"/>
                        </a:lnSpc>
                      </a:pPr>
                      <a:r>
                        <a:rPr lang="en-GB" sz="1600" dirty="0">
                          <a:effectLst/>
                        </a:rPr>
                        <a:t>Cricket</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Academy</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solidFill>
                      <a:srgbClr val="CDD9E9"/>
                    </a:solidFill>
                  </a:tcPr>
                </a:tc>
                <a:tc>
                  <a:txBody>
                    <a:bodyPr/>
                    <a:lstStyle/>
                    <a:p>
                      <a:pPr algn="ctr">
                        <a:lnSpc>
                          <a:spcPct val="200000"/>
                        </a:lnSpc>
                      </a:pPr>
                      <a:r>
                        <a:rPr lang="en-GB" sz="1600" dirty="0">
                          <a:effectLst/>
                        </a:rPr>
                        <a:t>0 (0.00%)</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0.00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0.00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0.00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0</a:t>
                      </a:r>
                    </a:p>
                  </a:txBody>
                  <a:tcPr marL="39065" marR="39065" marT="0" marB="0" anchor="ctr"/>
                </a:tc>
                <a:extLst>
                  <a:ext uri="{0D108BD9-81ED-4DB2-BD59-A6C34878D82A}">
                    <a16:rowId xmlns:a16="http://schemas.microsoft.com/office/drawing/2014/main" val="3248174316"/>
                  </a:ext>
                </a:extLst>
              </a:tr>
              <a:tr h="355851">
                <a:tc vMerge="1">
                  <a:txBody>
                    <a:bodyPr/>
                    <a:lstStyle/>
                    <a:p>
                      <a:endParaRPr lang="en-US"/>
                    </a:p>
                  </a:txBody>
                  <a:tcPr/>
                </a:tc>
                <a:tc>
                  <a:txBody>
                    <a:bodyPr/>
                    <a:lstStyle/>
                    <a:p>
                      <a:pPr algn="ctr">
                        <a:lnSpc>
                          <a:spcPct val="200000"/>
                        </a:lnSpc>
                      </a:pPr>
                      <a:r>
                        <a:rPr lang="en-GB" sz="1600" dirty="0">
                          <a:effectLst/>
                        </a:rPr>
                        <a:t>First Team</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solidFill>
                      <a:srgbClr val="E8EDF5"/>
                    </a:solidFill>
                  </a:tcPr>
                </a:tc>
                <a:tc>
                  <a:txBody>
                    <a:bodyPr/>
                    <a:lstStyle/>
                    <a:p>
                      <a:pPr algn="ctr">
                        <a:lnSpc>
                          <a:spcPct val="200000"/>
                        </a:lnSpc>
                      </a:pPr>
                      <a:r>
                        <a:rPr lang="en-GB" sz="1600">
                          <a:effectLst/>
                        </a:rPr>
                        <a:t>3 (2.31%)</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13.00±2.65</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13.00±5.20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1.67±1.53</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0</a:t>
                      </a:r>
                    </a:p>
                  </a:txBody>
                  <a:tcPr marL="39065" marR="39065" marT="0" marB="0" anchor="ctr"/>
                </a:tc>
                <a:extLst>
                  <a:ext uri="{0D108BD9-81ED-4DB2-BD59-A6C34878D82A}">
                    <a16:rowId xmlns:a16="http://schemas.microsoft.com/office/drawing/2014/main" val="74343845"/>
                  </a:ext>
                </a:extLst>
              </a:tr>
              <a:tr h="355851">
                <a:tc rowSpan="2">
                  <a:txBody>
                    <a:bodyPr/>
                    <a:lstStyle/>
                    <a:p>
                      <a:pPr algn="ctr">
                        <a:lnSpc>
                          <a:spcPct val="200000"/>
                        </a:lnSpc>
                      </a:pPr>
                      <a:r>
                        <a:rPr lang="en-GB" sz="1600" dirty="0">
                          <a:effectLst/>
                        </a:rPr>
                        <a:t>Football</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Academy</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59 (45.38%)</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11.05±4.96</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10.17±4.71</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3.28±2.44</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10</a:t>
                      </a:r>
                    </a:p>
                  </a:txBody>
                  <a:tcPr marL="39065" marR="39065" marT="0" marB="0" anchor="ctr"/>
                </a:tc>
                <a:extLst>
                  <a:ext uri="{0D108BD9-81ED-4DB2-BD59-A6C34878D82A}">
                    <a16:rowId xmlns:a16="http://schemas.microsoft.com/office/drawing/2014/main" val="4035491766"/>
                  </a:ext>
                </a:extLst>
              </a:tr>
              <a:tr h="355851">
                <a:tc vMerge="1">
                  <a:txBody>
                    <a:bodyPr/>
                    <a:lstStyle/>
                    <a:p>
                      <a:endParaRPr lang="en-US"/>
                    </a:p>
                  </a:txBody>
                  <a:tcPr/>
                </a:tc>
                <a:tc>
                  <a:txBody>
                    <a:bodyPr/>
                    <a:lstStyle/>
                    <a:p>
                      <a:pPr algn="ctr">
                        <a:lnSpc>
                          <a:spcPct val="200000"/>
                        </a:lnSpc>
                      </a:pPr>
                      <a:r>
                        <a:rPr lang="en-GB" sz="1600" dirty="0">
                          <a:effectLst/>
                        </a:rPr>
                        <a:t>First Team</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56 (43.08%)</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9.34±3.87</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8.82±4.03</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2.09±2.13</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6</a:t>
                      </a:r>
                    </a:p>
                  </a:txBody>
                  <a:tcPr marL="39065" marR="39065" marT="0" marB="0" anchor="ctr"/>
                </a:tc>
                <a:extLst>
                  <a:ext uri="{0D108BD9-81ED-4DB2-BD59-A6C34878D82A}">
                    <a16:rowId xmlns:a16="http://schemas.microsoft.com/office/drawing/2014/main" val="4279043027"/>
                  </a:ext>
                </a:extLst>
              </a:tr>
              <a:tr h="355851">
                <a:tc rowSpan="2">
                  <a:txBody>
                    <a:bodyPr/>
                    <a:lstStyle/>
                    <a:p>
                      <a:pPr algn="ctr">
                        <a:lnSpc>
                          <a:spcPct val="200000"/>
                        </a:lnSpc>
                      </a:pPr>
                      <a:r>
                        <a:rPr lang="en-GB" sz="1600" dirty="0">
                          <a:effectLst/>
                        </a:rPr>
                        <a:t>Netball</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solidFill>
                      <a:srgbClr val="2E83C3"/>
                    </a:solidFill>
                  </a:tcPr>
                </a:tc>
                <a:tc>
                  <a:txBody>
                    <a:bodyPr/>
                    <a:lstStyle/>
                    <a:p>
                      <a:pPr algn="ctr">
                        <a:lnSpc>
                          <a:spcPct val="200000"/>
                        </a:lnSpc>
                      </a:pPr>
                      <a:r>
                        <a:rPr lang="en-GB" sz="1600" dirty="0">
                          <a:effectLst/>
                        </a:rPr>
                        <a:t>Academy</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 (0.77%)</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13.00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16.00</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7.00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1</a:t>
                      </a:r>
                    </a:p>
                  </a:txBody>
                  <a:tcPr marL="39065" marR="39065" marT="0" marB="0" anchor="ctr"/>
                </a:tc>
                <a:extLst>
                  <a:ext uri="{0D108BD9-81ED-4DB2-BD59-A6C34878D82A}">
                    <a16:rowId xmlns:a16="http://schemas.microsoft.com/office/drawing/2014/main" val="3273676142"/>
                  </a:ext>
                </a:extLst>
              </a:tr>
              <a:tr h="355851">
                <a:tc vMerge="1">
                  <a:txBody>
                    <a:bodyPr/>
                    <a:lstStyle/>
                    <a:p>
                      <a:endParaRPr lang="en-US"/>
                    </a:p>
                  </a:txBody>
                  <a:tcPr/>
                </a:tc>
                <a:tc>
                  <a:txBody>
                    <a:bodyPr/>
                    <a:lstStyle/>
                    <a:p>
                      <a:pPr algn="ctr">
                        <a:lnSpc>
                          <a:spcPct val="200000"/>
                        </a:lnSpc>
                      </a:pPr>
                      <a:r>
                        <a:rPr lang="en-GB" sz="1600" dirty="0">
                          <a:effectLst/>
                        </a:rPr>
                        <a:t>First Team</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2 (1.54%)</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10.5±2.12</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14.50±4.95</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5.5±2.12</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1</a:t>
                      </a:r>
                    </a:p>
                  </a:txBody>
                  <a:tcPr marL="39065" marR="39065" marT="0" marB="0" anchor="ctr"/>
                </a:tc>
                <a:extLst>
                  <a:ext uri="{0D108BD9-81ED-4DB2-BD59-A6C34878D82A}">
                    <a16:rowId xmlns:a16="http://schemas.microsoft.com/office/drawing/2014/main" val="3554655808"/>
                  </a:ext>
                </a:extLst>
              </a:tr>
              <a:tr h="355851">
                <a:tc rowSpan="2">
                  <a:txBody>
                    <a:bodyPr/>
                    <a:lstStyle/>
                    <a:p>
                      <a:pPr algn="ctr">
                        <a:lnSpc>
                          <a:spcPct val="200000"/>
                        </a:lnSpc>
                      </a:pPr>
                      <a:r>
                        <a:rPr lang="en-GB" sz="1600">
                          <a:effectLst/>
                        </a:rPr>
                        <a:t>Rugby Union</a:t>
                      </a:r>
                      <a:endParaRPr lang="en-GB" sz="16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Academy</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5 (3.85%)</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13.00±5.70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8.8±3.56</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1.6±1.34</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4</a:t>
                      </a:r>
                    </a:p>
                  </a:txBody>
                  <a:tcPr marL="39065" marR="39065" marT="0" marB="0" anchor="ctr"/>
                </a:tc>
                <a:extLst>
                  <a:ext uri="{0D108BD9-81ED-4DB2-BD59-A6C34878D82A}">
                    <a16:rowId xmlns:a16="http://schemas.microsoft.com/office/drawing/2014/main" val="2396003662"/>
                  </a:ext>
                </a:extLst>
              </a:tr>
              <a:tr h="355851">
                <a:tc vMerge="1">
                  <a:txBody>
                    <a:bodyPr/>
                    <a:lstStyle/>
                    <a:p>
                      <a:endParaRPr lang="en-US"/>
                    </a:p>
                  </a:txBody>
                  <a:tcPr/>
                </a:tc>
                <a:tc>
                  <a:txBody>
                    <a:bodyPr/>
                    <a:lstStyle/>
                    <a:p>
                      <a:pPr algn="ctr">
                        <a:lnSpc>
                          <a:spcPct val="200000"/>
                        </a:lnSpc>
                      </a:pPr>
                      <a:r>
                        <a:rPr lang="en-GB" sz="1600" dirty="0">
                          <a:effectLst/>
                        </a:rPr>
                        <a:t>First Team</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4 (3.08%)</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10.25±2.99</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10.00±6.32</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1.5±3.00</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1</a:t>
                      </a:r>
                    </a:p>
                  </a:txBody>
                  <a:tcPr marL="39065" marR="39065" marT="0" marB="0" anchor="ctr"/>
                </a:tc>
                <a:extLst>
                  <a:ext uri="{0D108BD9-81ED-4DB2-BD59-A6C34878D82A}">
                    <a16:rowId xmlns:a16="http://schemas.microsoft.com/office/drawing/2014/main" val="38480852"/>
                  </a:ext>
                </a:extLst>
              </a:tr>
              <a:tr h="355851">
                <a:tc rowSpan="2">
                  <a:txBody>
                    <a:bodyPr/>
                    <a:lstStyle/>
                    <a:p>
                      <a:pPr algn="ctr">
                        <a:lnSpc>
                          <a:spcPct val="200000"/>
                        </a:lnSpc>
                      </a:pPr>
                      <a:r>
                        <a:rPr lang="en-GB" sz="1600">
                          <a:effectLst/>
                        </a:rPr>
                        <a:t>Overall</a:t>
                      </a:r>
                      <a:endParaRPr lang="en-GB" sz="16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Academy</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65</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12.05±4.94</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10.16±4.65</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3.20±2.44</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15</a:t>
                      </a:r>
                    </a:p>
                  </a:txBody>
                  <a:tcPr marL="39065" marR="39065" marT="0" marB="0" anchor="ctr"/>
                </a:tc>
                <a:extLst>
                  <a:ext uri="{0D108BD9-81ED-4DB2-BD59-A6C34878D82A}">
                    <a16:rowId xmlns:a16="http://schemas.microsoft.com/office/drawing/2014/main" val="922407999"/>
                  </a:ext>
                </a:extLst>
              </a:tr>
              <a:tr h="355851">
                <a:tc vMerge="1">
                  <a:txBody>
                    <a:bodyPr/>
                    <a:lstStyle/>
                    <a:p>
                      <a:endParaRPr lang="en-US"/>
                    </a:p>
                  </a:txBody>
                  <a:tcPr/>
                </a:tc>
                <a:tc>
                  <a:txBody>
                    <a:bodyPr/>
                    <a:lstStyle/>
                    <a:p>
                      <a:pPr algn="ctr">
                        <a:lnSpc>
                          <a:spcPct val="200000"/>
                        </a:lnSpc>
                      </a:pPr>
                      <a:r>
                        <a:rPr lang="en-GB" sz="1600" dirty="0">
                          <a:effectLst/>
                        </a:rPr>
                        <a:t>First Team</a:t>
                      </a:r>
                      <a:endParaRPr lang="en-GB" sz="16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65</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9.60±3.77</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a:effectLst/>
                        </a:rPr>
                        <a:t>9.26±4.33</a:t>
                      </a:r>
                      <a:endParaRPr lang="en-GB" sz="180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rPr>
                        <a:t>2.14±2.21</a:t>
                      </a:r>
                      <a:endParaRPr lang="en-GB" sz="1800" dirty="0">
                        <a:effectLst/>
                        <a:latin typeface="Times New Roman" panose="02020603050405020304" pitchFamily="18" charset="0"/>
                        <a:ea typeface="Times New Roman" panose="02020603050405020304" pitchFamily="18" charset="0"/>
                      </a:endParaRPr>
                    </a:p>
                  </a:txBody>
                  <a:tcPr marL="39065" marR="39065" marT="0" marB="0" anchor="ctr"/>
                </a:tc>
                <a:tc>
                  <a:txBody>
                    <a:bodyPr/>
                    <a:lstStyle/>
                    <a:p>
                      <a:pPr algn="ctr">
                        <a:lnSpc>
                          <a:spcPct val="200000"/>
                        </a:lnSpc>
                      </a:pPr>
                      <a:r>
                        <a:rPr lang="en-GB" sz="1600" dirty="0">
                          <a:effectLst/>
                          <a:latin typeface="+mn-lt"/>
                          <a:ea typeface="Times New Roman" panose="02020603050405020304" pitchFamily="18" charset="0"/>
                        </a:rPr>
                        <a:t>8</a:t>
                      </a:r>
                    </a:p>
                  </a:txBody>
                  <a:tcPr marL="39065" marR="39065" marT="0" marB="0" anchor="ctr"/>
                </a:tc>
                <a:extLst>
                  <a:ext uri="{0D108BD9-81ED-4DB2-BD59-A6C34878D82A}">
                    <a16:rowId xmlns:a16="http://schemas.microsoft.com/office/drawing/2014/main" val="3704701694"/>
                  </a:ext>
                </a:extLst>
              </a:tr>
            </a:tbl>
          </a:graphicData>
        </a:graphic>
      </p:graphicFrame>
    </p:spTree>
    <p:extLst>
      <p:ext uri="{BB962C8B-B14F-4D97-AF65-F5344CB8AC3E}">
        <p14:creationId xmlns:p14="http://schemas.microsoft.com/office/powerpoint/2010/main" val="71618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F499-6A7A-EFE8-5B6E-DC383028FE9F}"/>
              </a:ext>
            </a:extLst>
          </p:cNvPr>
          <p:cNvSpPr>
            <a:spLocks noGrp="1"/>
          </p:cNvSpPr>
          <p:nvPr>
            <p:ph type="title"/>
          </p:nvPr>
        </p:nvSpPr>
        <p:spPr>
          <a:xfrm>
            <a:off x="314567" y="167481"/>
            <a:ext cx="8596668" cy="1320800"/>
          </a:xfrm>
        </p:spPr>
        <p:txBody>
          <a:bodyPr/>
          <a:lstStyle/>
          <a:p>
            <a:pPr algn="ctr"/>
            <a:r>
              <a:rPr lang="en-US" dirty="0"/>
              <a:t>Personal Specs vs Areas of Expertise</a:t>
            </a:r>
          </a:p>
        </p:txBody>
      </p:sp>
      <p:pic>
        <p:nvPicPr>
          <p:cNvPr id="5" name="Content Placeholder 4" descr="A graph of different colored bars&#10;&#10;Description automatically generated">
            <a:extLst>
              <a:ext uri="{FF2B5EF4-FFF2-40B4-BE49-F238E27FC236}">
                <a16:creationId xmlns:a16="http://schemas.microsoft.com/office/drawing/2014/main" id="{856333FE-D2CA-7AC9-761C-619BC48DC3C9}"/>
              </a:ext>
            </a:extLst>
          </p:cNvPr>
          <p:cNvPicPr>
            <a:picLocks noGrp="1" noChangeAspect="1"/>
          </p:cNvPicPr>
          <p:nvPr>
            <p:ph idx="1"/>
          </p:nvPr>
        </p:nvPicPr>
        <p:blipFill>
          <a:blip r:embed="rId3"/>
          <a:stretch>
            <a:fillRect/>
          </a:stretch>
        </p:blipFill>
        <p:spPr>
          <a:xfrm>
            <a:off x="1638364" y="1122521"/>
            <a:ext cx="5949073" cy="5321204"/>
          </a:xfrm>
        </p:spPr>
      </p:pic>
    </p:spTree>
    <p:extLst>
      <p:ext uri="{BB962C8B-B14F-4D97-AF65-F5344CB8AC3E}">
        <p14:creationId xmlns:p14="http://schemas.microsoft.com/office/powerpoint/2010/main" val="356204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05DB-7C6E-F7C6-5110-C23B6C0868E9}"/>
              </a:ext>
            </a:extLst>
          </p:cNvPr>
          <p:cNvSpPr>
            <a:spLocks noGrp="1"/>
          </p:cNvSpPr>
          <p:nvPr>
            <p:ph type="title"/>
          </p:nvPr>
        </p:nvSpPr>
        <p:spPr>
          <a:xfrm>
            <a:off x="172837" y="167481"/>
            <a:ext cx="7625838" cy="666750"/>
          </a:xfrm>
        </p:spPr>
        <p:txBody>
          <a:bodyPr/>
          <a:lstStyle/>
          <a:p>
            <a:r>
              <a:rPr lang="en-US" dirty="0"/>
              <a:t>Personal Specs vs Areas of Expertise</a:t>
            </a:r>
          </a:p>
        </p:txBody>
      </p:sp>
      <p:pic>
        <p:nvPicPr>
          <p:cNvPr id="8" name="Content Placeholder 7" descr="A graph of different colored squares&#10;&#10;Description automatically generated with medium confidence">
            <a:extLst>
              <a:ext uri="{FF2B5EF4-FFF2-40B4-BE49-F238E27FC236}">
                <a16:creationId xmlns:a16="http://schemas.microsoft.com/office/drawing/2014/main" id="{8D7A36AB-AE91-3FFB-6A1E-56AC0C50AF19}"/>
              </a:ext>
            </a:extLst>
          </p:cNvPr>
          <p:cNvPicPr>
            <a:picLocks noGrp="1" noChangeAspect="1"/>
          </p:cNvPicPr>
          <p:nvPr>
            <p:ph idx="1"/>
          </p:nvPr>
        </p:nvPicPr>
        <p:blipFill rotWithShape="1">
          <a:blip r:embed="rId3"/>
          <a:srcRect t="29744"/>
          <a:stretch/>
        </p:blipFill>
        <p:spPr>
          <a:xfrm>
            <a:off x="910773" y="834231"/>
            <a:ext cx="9179710" cy="5768652"/>
          </a:xfrm>
        </p:spPr>
      </p:pic>
      <p:sp>
        <p:nvSpPr>
          <p:cNvPr id="4" name="Rounded Rectangle 3">
            <a:extLst>
              <a:ext uri="{FF2B5EF4-FFF2-40B4-BE49-F238E27FC236}">
                <a16:creationId xmlns:a16="http://schemas.microsoft.com/office/drawing/2014/main" id="{D83BC15B-E9F0-88B3-895F-8C37DEC1408F}"/>
              </a:ext>
            </a:extLst>
          </p:cNvPr>
          <p:cNvSpPr/>
          <p:nvPr/>
        </p:nvSpPr>
        <p:spPr>
          <a:xfrm>
            <a:off x="1431384" y="1206403"/>
            <a:ext cx="1921415" cy="2066186"/>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DF22C310-393B-D5CA-593B-7086963AED69}"/>
              </a:ext>
            </a:extLst>
          </p:cNvPr>
          <p:cNvSpPr/>
          <p:nvPr/>
        </p:nvSpPr>
        <p:spPr>
          <a:xfrm>
            <a:off x="4284361" y="1249732"/>
            <a:ext cx="913281" cy="2022857"/>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38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6"/>
</p:tagLst>
</file>

<file path=ppt/tags/tag2.xml><?xml version="1.0" encoding="utf-8"?>
<p:tagLst xmlns:a="http://schemas.openxmlformats.org/drawingml/2006/main" xmlns:r="http://schemas.openxmlformats.org/officeDocument/2006/relationships" xmlns:p="http://schemas.openxmlformats.org/presentationml/2006/main">
  <p:tag name="TIMING" val="|29.6|0.8|0.8|0.6|13.4"/>
</p:tagLst>
</file>

<file path=ppt/theme/theme1.xml><?xml version="1.0" encoding="utf-8"?>
<a:theme xmlns:a="http://schemas.openxmlformats.org/drawingml/2006/main" name="UOW Theme - Research">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UOW Theme - Research" id="{F330BF88-2C17-ED45-906B-1EC0B5D330FF}" vid="{530AD90D-943A-1F4F-AB12-0E8827C933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UOW Theme - Research</Template>
  <TotalTime>5717</TotalTime>
  <Words>2641</Words>
  <Application>Microsoft Macintosh PowerPoint</Application>
  <PresentationFormat>Widescreen</PresentationFormat>
  <Paragraphs>292</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 Math</vt:lpstr>
      <vt:lpstr>Times New Roman</vt:lpstr>
      <vt:lpstr>Trebuchet MS</vt:lpstr>
      <vt:lpstr>Wingdings 3</vt:lpstr>
      <vt:lpstr>UOW Theme - Research</vt:lpstr>
      <vt:lpstr>What do Applied Performance Analyst employers really want?: Comparative analysis of job advertisements in the UK and Ireland (2021-2022)</vt:lpstr>
      <vt:lpstr>Current Landscape and Problem</vt:lpstr>
      <vt:lpstr>Advertisement examples</vt:lpstr>
      <vt:lpstr>Seeking to Address the Gap in Knowledge</vt:lpstr>
      <vt:lpstr>Methods</vt:lpstr>
      <vt:lpstr>The shape of our data…</vt:lpstr>
      <vt:lpstr>General observations within APA advertisements </vt:lpstr>
      <vt:lpstr>Personal Specs vs Areas of Expertise</vt:lpstr>
      <vt:lpstr>Personal Specs vs Areas of Expertise</vt:lpstr>
      <vt:lpstr>Personal Specs vs Areas of Expertise</vt:lpstr>
      <vt:lpstr>Personal Specs vs Areas of Expertise</vt:lpstr>
      <vt:lpstr>Job Task/Responsibilities vs Components of APA Practice</vt:lpstr>
      <vt:lpstr>Job Task/Responsibilities vs Components of APA Practice</vt:lpstr>
      <vt:lpstr>Job Task/Responsibilities vs Components of APA Practice</vt:lpstr>
      <vt:lpstr>Job Task/Responsibilities vs Components of APA Practice</vt:lpstr>
      <vt:lpstr>Job Task/Responsibilities vs Components of APA Practice</vt:lpstr>
      <vt:lpstr>Job Task/Responsibilities vs Components of APA Practice</vt:lpstr>
      <vt:lpstr>Summary and Recommendations</vt:lpstr>
      <vt:lpstr>References</vt:lpstr>
      <vt:lpstr>What do Applied Performance Analyst employers really want?: Comparative analysis of job advertisements in the UK and Ireland (2021-2022)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Applied Performance Analyst employers really want?: Comparative analysis of job advertisements in the UK and Ireland (2021-2022)</dc:title>
  <dc:creator>John Francis</dc:creator>
  <cp:lastModifiedBy>John Francis</cp:lastModifiedBy>
  <cp:revision>1</cp:revision>
  <cp:lastPrinted>2023-11-15T16:22:15Z</cp:lastPrinted>
  <dcterms:created xsi:type="dcterms:W3CDTF">2023-11-02T12:24:46Z</dcterms:created>
  <dcterms:modified xsi:type="dcterms:W3CDTF">2023-11-15T16:23:25Z</dcterms:modified>
</cp:coreProperties>
</file>