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46" r:id="rId2"/>
    <p:sldId id="345" r:id="rId3"/>
    <p:sldId id="347" r:id="rId4"/>
    <p:sldId id="348" r:id="rId5"/>
    <p:sldId id="353" r:id="rId6"/>
    <p:sldId id="354" r:id="rId7"/>
    <p:sldId id="265" r:id="rId8"/>
    <p:sldId id="355" r:id="rId9"/>
    <p:sldId id="356" r:id="rId10"/>
    <p:sldId id="357" r:id="rId11"/>
    <p:sldId id="358" r:id="rId12"/>
    <p:sldId id="335" r:id="rId13"/>
    <p:sldId id="258" r:id="rId14"/>
    <p:sldId id="259" r:id="rId15"/>
    <p:sldId id="260" r:id="rId16"/>
    <p:sldId id="261" r:id="rId17"/>
    <p:sldId id="262" r:id="rId18"/>
    <p:sldId id="263" r:id="rId19"/>
    <p:sldId id="264" r:id="rId20"/>
    <p:sldId id="331" r:id="rId21"/>
    <p:sldId id="349" r:id="rId22"/>
    <p:sldId id="350" r:id="rId23"/>
    <p:sldId id="351" r:id="rId24"/>
    <p:sldId id="352" r:id="rId25"/>
    <p:sldId id="32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2590FF-2342-4FF4-B62D-EB8E334C0F04}" v="6" dt="2022-04-21T12:55:15.5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63936" autoAdjust="0"/>
  </p:normalViewPr>
  <p:slideViewPr>
    <p:cSldViewPr snapToGrid="0">
      <p:cViewPr varScale="1">
        <p:scale>
          <a:sx n="61" d="100"/>
          <a:sy n="61" d="100"/>
        </p:scale>
        <p:origin x="197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na Lengthorn" userId="a470819a-500a-4418-be3e-d11a7050ebc5" providerId="ADAL" clId="{6B2590FF-2342-4FF4-B62D-EB8E334C0F04}"/>
    <pc:docChg chg="custSel addSld modSld sldOrd">
      <pc:chgData name="Elena Lengthorn" userId="a470819a-500a-4418-be3e-d11a7050ebc5" providerId="ADAL" clId="{6B2590FF-2342-4FF4-B62D-EB8E334C0F04}" dt="2022-04-21T13:21:41.027" v="421"/>
      <pc:docMkLst>
        <pc:docMk/>
      </pc:docMkLst>
      <pc:sldChg chg="add">
        <pc:chgData name="Elena Lengthorn" userId="a470819a-500a-4418-be3e-d11a7050ebc5" providerId="ADAL" clId="{6B2590FF-2342-4FF4-B62D-EB8E334C0F04}" dt="2022-04-21T12:55:15.542" v="419"/>
        <pc:sldMkLst>
          <pc:docMk/>
          <pc:sldMk cId="2563735499" sldId="265"/>
        </pc:sldMkLst>
      </pc:sldChg>
      <pc:sldChg chg="ord">
        <pc:chgData name="Elena Lengthorn" userId="a470819a-500a-4418-be3e-d11a7050ebc5" providerId="ADAL" clId="{6B2590FF-2342-4FF4-B62D-EB8E334C0F04}" dt="2022-04-21T13:21:41.027" v="421"/>
        <pc:sldMkLst>
          <pc:docMk/>
          <pc:sldMk cId="549789705" sldId="335"/>
        </pc:sldMkLst>
      </pc:sldChg>
      <pc:sldChg chg="addSp delSp modSp new mod">
        <pc:chgData name="Elena Lengthorn" userId="a470819a-500a-4418-be3e-d11a7050ebc5" providerId="ADAL" clId="{6B2590FF-2342-4FF4-B62D-EB8E334C0F04}" dt="2022-04-20T09:34:49.586" v="103" actId="122"/>
        <pc:sldMkLst>
          <pc:docMk/>
          <pc:sldMk cId="1937538048" sldId="349"/>
        </pc:sldMkLst>
        <pc:spChg chg="mod">
          <ac:chgData name="Elena Lengthorn" userId="a470819a-500a-4418-be3e-d11a7050ebc5" providerId="ADAL" clId="{6B2590FF-2342-4FF4-B62D-EB8E334C0F04}" dt="2022-04-20T09:34:49.586" v="103" actId="122"/>
          <ac:spMkLst>
            <pc:docMk/>
            <pc:sldMk cId="1937538048" sldId="349"/>
            <ac:spMk id="2" creationId="{7CBFC218-03D4-46BE-B6FB-58211DDE95BA}"/>
          </ac:spMkLst>
        </pc:spChg>
        <pc:spChg chg="del">
          <ac:chgData name="Elena Lengthorn" userId="a470819a-500a-4418-be3e-d11a7050ebc5" providerId="ADAL" clId="{6B2590FF-2342-4FF4-B62D-EB8E334C0F04}" dt="2022-04-20T09:25:16.522" v="84" actId="931"/>
          <ac:spMkLst>
            <pc:docMk/>
            <pc:sldMk cId="1937538048" sldId="349"/>
            <ac:spMk id="3" creationId="{71B3F6FE-0A5D-41D6-AD06-0581EBD81C71}"/>
          </ac:spMkLst>
        </pc:spChg>
        <pc:picChg chg="add mod">
          <ac:chgData name="Elena Lengthorn" userId="a470819a-500a-4418-be3e-d11a7050ebc5" providerId="ADAL" clId="{6B2590FF-2342-4FF4-B62D-EB8E334C0F04}" dt="2022-04-20T09:34:33.238" v="94" actId="1076"/>
          <ac:picMkLst>
            <pc:docMk/>
            <pc:sldMk cId="1937538048" sldId="349"/>
            <ac:picMk id="5" creationId="{8677734E-CFFA-42D9-85FE-DC1E03BE22E1}"/>
          </ac:picMkLst>
        </pc:picChg>
        <pc:picChg chg="add mod">
          <ac:chgData name="Elena Lengthorn" userId="a470819a-500a-4418-be3e-d11a7050ebc5" providerId="ADAL" clId="{6B2590FF-2342-4FF4-B62D-EB8E334C0F04}" dt="2022-04-20T09:34:30.325" v="93" actId="1076"/>
          <ac:picMkLst>
            <pc:docMk/>
            <pc:sldMk cId="1937538048" sldId="349"/>
            <ac:picMk id="7" creationId="{512F048A-3D1B-43BA-80C4-51F0B7B9C7F5}"/>
          </ac:picMkLst>
        </pc:picChg>
      </pc:sldChg>
      <pc:sldChg chg="addSp delSp modSp new mod">
        <pc:chgData name="Elena Lengthorn" userId="a470819a-500a-4418-be3e-d11a7050ebc5" providerId="ADAL" clId="{6B2590FF-2342-4FF4-B62D-EB8E334C0F04}" dt="2022-04-20T09:42:57.857" v="198" actId="20577"/>
        <pc:sldMkLst>
          <pc:docMk/>
          <pc:sldMk cId="2130892216" sldId="350"/>
        </pc:sldMkLst>
        <pc:spChg chg="mod">
          <ac:chgData name="Elena Lengthorn" userId="a470819a-500a-4418-be3e-d11a7050ebc5" providerId="ADAL" clId="{6B2590FF-2342-4FF4-B62D-EB8E334C0F04}" dt="2022-04-20T09:42:57.857" v="198" actId="20577"/>
          <ac:spMkLst>
            <pc:docMk/>
            <pc:sldMk cId="2130892216" sldId="350"/>
            <ac:spMk id="2" creationId="{41269D7C-DA85-433D-A6EC-62B4E0E386F1}"/>
          </ac:spMkLst>
        </pc:spChg>
        <pc:spChg chg="del">
          <ac:chgData name="Elena Lengthorn" userId="a470819a-500a-4418-be3e-d11a7050ebc5" providerId="ADAL" clId="{6B2590FF-2342-4FF4-B62D-EB8E334C0F04}" dt="2022-04-20T09:35:55.954" v="122" actId="931"/>
          <ac:spMkLst>
            <pc:docMk/>
            <pc:sldMk cId="2130892216" sldId="350"/>
            <ac:spMk id="3" creationId="{93DF7602-C9E5-406E-9ADE-FB7F9F0AED0B}"/>
          </ac:spMkLst>
        </pc:spChg>
        <pc:picChg chg="add mod">
          <ac:chgData name="Elena Lengthorn" userId="a470819a-500a-4418-be3e-d11a7050ebc5" providerId="ADAL" clId="{6B2590FF-2342-4FF4-B62D-EB8E334C0F04}" dt="2022-04-20T09:37:57.682" v="185" actId="1076"/>
          <ac:picMkLst>
            <pc:docMk/>
            <pc:sldMk cId="2130892216" sldId="350"/>
            <ac:picMk id="5" creationId="{7B3BCB2F-895C-41AF-ACD9-5B1F5FF9AEC5}"/>
          </ac:picMkLst>
        </pc:picChg>
      </pc:sldChg>
      <pc:sldChg chg="addSp delSp modSp new mod">
        <pc:chgData name="Elena Lengthorn" userId="a470819a-500a-4418-be3e-d11a7050ebc5" providerId="ADAL" clId="{6B2590FF-2342-4FF4-B62D-EB8E334C0F04}" dt="2022-04-20T09:42:45.877" v="193" actId="20577"/>
        <pc:sldMkLst>
          <pc:docMk/>
          <pc:sldMk cId="1031657575" sldId="351"/>
        </pc:sldMkLst>
        <pc:spChg chg="mod">
          <ac:chgData name="Elena Lengthorn" userId="a470819a-500a-4418-be3e-d11a7050ebc5" providerId="ADAL" clId="{6B2590FF-2342-4FF4-B62D-EB8E334C0F04}" dt="2022-04-20T09:42:45.877" v="193" actId="20577"/>
          <ac:spMkLst>
            <pc:docMk/>
            <pc:sldMk cId="1031657575" sldId="351"/>
            <ac:spMk id="2" creationId="{762FA223-D705-48DD-A4F2-A10270EF79EC}"/>
          </ac:spMkLst>
        </pc:spChg>
        <pc:spChg chg="del">
          <ac:chgData name="Elena Lengthorn" userId="a470819a-500a-4418-be3e-d11a7050ebc5" providerId="ADAL" clId="{6B2590FF-2342-4FF4-B62D-EB8E334C0F04}" dt="2022-04-20T09:37:51.300" v="182" actId="931"/>
          <ac:spMkLst>
            <pc:docMk/>
            <pc:sldMk cId="1031657575" sldId="351"/>
            <ac:spMk id="3" creationId="{2FD84EF0-1D10-4B38-A8A2-7E5396F0F9F7}"/>
          </ac:spMkLst>
        </pc:spChg>
        <pc:picChg chg="add mod">
          <ac:chgData name="Elena Lengthorn" userId="a470819a-500a-4418-be3e-d11a7050ebc5" providerId="ADAL" clId="{6B2590FF-2342-4FF4-B62D-EB8E334C0F04}" dt="2022-04-20T09:42:36.012" v="188" actId="14100"/>
          <ac:picMkLst>
            <pc:docMk/>
            <pc:sldMk cId="1031657575" sldId="351"/>
            <ac:picMk id="5" creationId="{FA21E527-A0DD-46B4-935E-1911F3ABB1F5}"/>
          </ac:picMkLst>
        </pc:picChg>
      </pc:sldChg>
      <pc:sldChg chg="addSp modSp new mod">
        <pc:chgData name="Elena Lengthorn" userId="a470819a-500a-4418-be3e-d11a7050ebc5" providerId="ADAL" clId="{6B2590FF-2342-4FF4-B62D-EB8E334C0F04}" dt="2022-04-21T12:49:39.317" v="418" actId="1076"/>
        <pc:sldMkLst>
          <pc:docMk/>
          <pc:sldMk cId="305679939" sldId="352"/>
        </pc:sldMkLst>
        <pc:spChg chg="mod">
          <ac:chgData name="Elena Lengthorn" userId="a470819a-500a-4418-be3e-d11a7050ebc5" providerId="ADAL" clId="{6B2590FF-2342-4FF4-B62D-EB8E334C0F04}" dt="2022-04-21T12:49:31.501" v="416" actId="207"/>
          <ac:spMkLst>
            <pc:docMk/>
            <pc:sldMk cId="305679939" sldId="352"/>
            <ac:spMk id="2" creationId="{6B608CEE-2EC5-412E-90E6-8264F0E5627B}"/>
          </ac:spMkLst>
        </pc:spChg>
        <pc:spChg chg="mod">
          <ac:chgData name="Elena Lengthorn" userId="a470819a-500a-4418-be3e-d11a7050ebc5" providerId="ADAL" clId="{6B2590FF-2342-4FF4-B62D-EB8E334C0F04}" dt="2022-04-21T12:49:28.090" v="415" actId="20577"/>
          <ac:spMkLst>
            <pc:docMk/>
            <pc:sldMk cId="305679939" sldId="352"/>
            <ac:spMk id="3" creationId="{69CDDF49-7A62-4FC6-AA2F-2F97DF50BF07}"/>
          </ac:spMkLst>
        </pc:spChg>
        <pc:picChg chg="add mod">
          <ac:chgData name="Elena Lengthorn" userId="a470819a-500a-4418-be3e-d11a7050ebc5" providerId="ADAL" clId="{6B2590FF-2342-4FF4-B62D-EB8E334C0F04}" dt="2022-04-21T12:49:39.317" v="418" actId="1076"/>
          <ac:picMkLst>
            <pc:docMk/>
            <pc:sldMk cId="305679939" sldId="352"/>
            <ac:picMk id="5" creationId="{5945914B-A3E7-4204-9B86-BF5670C89368}"/>
          </ac:picMkLst>
        </pc:picChg>
      </pc:sldChg>
      <pc:sldChg chg="add">
        <pc:chgData name="Elena Lengthorn" userId="a470819a-500a-4418-be3e-d11a7050ebc5" providerId="ADAL" clId="{6B2590FF-2342-4FF4-B62D-EB8E334C0F04}" dt="2022-04-21T12:55:15.542" v="419"/>
        <pc:sldMkLst>
          <pc:docMk/>
          <pc:sldMk cId="3704942378" sldId="353"/>
        </pc:sldMkLst>
      </pc:sldChg>
      <pc:sldChg chg="add">
        <pc:chgData name="Elena Lengthorn" userId="a470819a-500a-4418-be3e-d11a7050ebc5" providerId="ADAL" clId="{6B2590FF-2342-4FF4-B62D-EB8E334C0F04}" dt="2022-04-21T12:55:15.542" v="419"/>
        <pc:sldMkLst>
          <pc:docMk/>
          <pc:sldMk cId="1314937601" sldId="354"/>
        </pc:sldMkLst>
      </pc:sldChg>
      <pc:sldChg chg="add">
        <pc:chgData name="Elena Lengthorn" userId="a470819a-500a-4418-be3e-d11a7050ebc5" providerId="ADAL" clId="{6B2590FF-2342-4FF4-B62D-EB8E334C0F04}" dt="2022-04-21T12:55:15.542" v="419"/>
        <pc:sldMkLst>
          <pc:docMk/>
          <pc:sldMk cId="1906388160" sldId="355"/>
        </pc:sldMkLst>
      </pc:sldChg>
      <pc:sldChg chg="add">
        <pc:chgData name="Elena Lengthorn" userId="a470819a-500a-4418-be3e-d11a7050ebc5" providerId="ADAL" clId="{6B2590FF-2342-4FF4-B62D-EB8E334C0F04}" dt="2022-04-21T12:55:15.542" v="419"/>
        <pc:sldMkLst>
          <pc:docMk/>
          <pc:sldMk cId="2908674139" sldId="356"/>
        </pc:sldMkLst>
      </pc:sldChg>
      <pc:sldChg chg="add">
        <pc:chgData name="Elena Lengthorn" userId="a470819a-500a-4418-be3e-d11a7050ebc5" providerId="ADAL" clId="{6B2590FF-2342-4FF4-B62D-EB8E334C0F04}" dt="2022-04-21T12:55:15.542" v="419"/>
        <pc:sldMkLst>
          <pc:docMk/>
          <pc:sldMk cId="3542364845" sldId="357"/>
        </pc:sldMkLst>
      </pc:sldChg>
      <pc:sldChg chg="add">
        <pc:chgData name="Elena Lengthorn" userId="a470819a-500a-4418-be3e-d11a7050ebc5" providerId="ADAL" clId="{6B2590FF-2342-4FF4-B62D-EB8E334C0F04}" dt="2022-04-21T12:55:15.542" v="419"/>
        <pc:sldMkLst>
          <pc:docMk/>
          <pc:sldMk cId="2031244587" sldId="3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BE3E56-0C12-4AFE-AE59-F5067E47EFBB}" type="datetimeFigureOut">
              <a:rPr lang="en-GB" smtClean="0"/>
              <a:t>21/04/2022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A3C4C3-FFFC-4B0A-BB29-15A6D79DCDE0}" type="slidenum">
              <a:rPr lang="en-GB" smtClean="0"/>
              <a:t>‹#›</a:t>
            </a:fld>
            <a:endParaRPr lang="en-GB"/>
          </a:p>
        </p:txBody>
      </p:sp>
    </p:spTree>
    <p:extLst>
      <p:ext uri="{BB962C8B-B14F-4D97-AF65-F5344CB8AC3E}">
        <p14:creationId xmlns:p14="http://schemas.microsoft.com/office/powerpoint/2010/main" val="492102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ilk-group.com/services/branded-merchandise/"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gogreenpromotions.co.uk/recycled-badges-gg0156b.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E8308E-3650-4694-B96E-C474B0AC11CB}" type="slidenum">
              <a:rPr lang="en-GB" smtClean="0"/>
              <a:t>1</a:t>
            </a:fld>
            <a:endParaRPr lang="en-GB" dirty="0"/>
          </a:p>
        </p:txBody>
      </p:sp>
    </p:spTree>
    <p:extLst>
      <p:ext uri="{BB962C8B-B14F-4D97-AF65-F5344CB8AC3E}">
        <p14:creationId xmlns:p14="http://schemas.microsoft.com/office/powerpoint/2010/main" val="195612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Project number 1 – workshop on this tomorrow afternoon</a:t>
            </a:r>
          </a:p>
        </p:txBody>
      </p:sp>
      <p:sp>
        <p:nvSpPr>
          <p:cNvPr id="4" name="Slide Number Placeholder 3"/>
          <p:cNvSpPr>
            <a:spLocks noGrp="1"/>
          </p:cNvSpPr>
          <p:nvPr>
            <p:ph type="sldNum" sz="quarter" idx="5"/>
          </p:nvPr>
        </p:nvSpPr>
        <p:spPr/>
        <p:txBody>
          <a:bodyPr/>
          <a:lstStyle/>
          <a:p>
            <a:fld id="{69E13336-5AF3-4A9D-BDB1-6A91B0993A06}" type="slidenum">
              <a:rPr lang="en-GB" smtClean="0"/>
              <a:t>2</a:t>
            </a:fld>
            <a:endParaRPr lang="en-GB"/>
          </a:p>
        </p:txBody>
      </p:sp>
    </p:spTree>
    <p:extLst>
      <p:ext uri="{BB962C8B-B14F-4D97-AF65-F5344CB8AC3E}">
        <p14:creationId xmlns:p14="http://schemas.microsoft.com/office/powerpoint/2010/main" val="4043897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Obesity, depression, anxiety, low mood, CV disease, bone health problems, loneliness </a:t>
            </a:r>
          </a:p>
          <a:p>
            <a:r>
              <a:rPr lang="en-GB" dirty="0"/>
              <a:t>Essential for child development and lay the foundation for a healthy, active, lifestyle. </a:t>
            </a:r>
          </a:p>
          <a:p>
            <a:endParaRPr lang="en-GB" dirty="0"/>
          </a:p>
          <a:p>
            <a:r>
              <a:rPr lang="en-GB" b="0" i="0" dirty="0">
                <a:solidFill>
                  <a:srgbClr val="333333"/>
                </a:solidFill>
                <a:effectLst/>
                <a:latin typeface="Georgia" panose="02040502050405020303" pitchFamily="18" charset="0"/>
              </a:rPr>
              <a:t>The World Health Organization stated an average of 60 min of Moderate to Vigorous Physical Activity (MVPA) that children should accumulate every day. </a:t>
            </a:r>
          </a:p>
          <a:p>
            <a:r>
              <a:rPr lang="en-GB" b="0" i="0" dirty="0">
                <a:solidFill>
                  <a:srgbClr val="333333"/>
                </a:solidFill>
                <a:effectLst/>
                <a:latin typeface="Georgia" panose="02040502050405020303" pitchFamily="18" charset="0"/>
              </a:rPr>
              <a:t>These findings outline the need for strategies to promote PA and reduce sedentary behaviours in children to prevent COVID-19 restriction long-term effects.</a:t>
            </a:r>
          </a:p>
          <a:p>
            <a:endParaRPr lang="en-GB" b="0" i="0" dirty="0">
              <a:solidFill>
                <a:srgbClr val="333333"/>
              </a:solidFill>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https://bmcpublichealth.biomedcentral.com/articles/10.1186/s12889-021-12483-0</a:t>
            </a:r>
            <a:r>
              <a:rPr lang="en-GB" b="0" i="0" dirty="0">
                <a:solidFill>
                  <a:srgbClr val="333333"/>
                </a:solidFill>
                <a:effectLst/>
                <a:latin typeface="Georgia" panose="02040502050405020303" pitchFamily="18" charset="0"/>
              </a:rPr>
              <a:t>: </a:t>
            </a:r>
            <a:r>
              <a:rPr lang="en-GB" b="1" i="0" dirty="0">
                <a:solidFill>
                  <a:srgbClr val="1B3051"/>
                </a:solidFill>
                <a:effectLst/>
                <a:latin typeface="Europa"/>
              </a:rPr>
              <a:t>The impact of COVID-19 on physical activity behaviour in Italian primary school children: a comparison before and during pandemic considering gender differences</a:t>
            </a:r>
          </a:p>
          <a:p>
            <a:r>
              <a:rPr lang="en-GB" b="0" i="0" dirty="0">
                <a:solidFill>
                  <a:srgbClr val="333333"/>
                </a:solidFill>
                <a:effectLst/>
                <a:latin typeface="Georgia" panose="02040502050405020303" pitchFamily="18" charset="0"/>
              </a:rPr>
              <a:t> </a:t>
            </a:r>
            <a:r>
              <a:rPr lang="en-GB" b="0" i="0" dirty="0" err="1">
                <a:solidFill>
                  <a:srgbClr val="333333"/>
                </a:solidFill>
                <a:effectLst/>
                <a:latin typeface="Georgia" panose="02040502050405020303" pitchFamily="18" charset="0"/>
              </a:rPr>
              <a:t>Dallolio</a:t>
            </a:r>
            <a:r>
              <a:rPr lang="en-GB" b="0" i="0" dirty="0">
                <a:solidFill>
                  <a:srgbClr val="333333"/>
                </a:solidFill>
                <a:effectLst/>
                <a:latin typeface="Georgia" panose="02040502050405020303" pitchFamily="18" charset="0"/>
              </a:rPr>
              <a:t> et al, 2022</a:t>
            </a:r>
            <a:endParaRPr lang="en-GB" dirty="0"/>
          </a:p>
          <a:p>
            <a:endParaRPr lang="en-GB" dirty="0"/>
          </a:p>
          <a:p>
            <a:endParaRPr lang="en-GB" dirty="0"/>
          </a:p>
          <a:p>
            <a:r>
              <a:rPr lang="en-GB" dirty="0"/>
              <a:t>https://www.sportengland.org/news/coronavirus-challenges-highlight-importance-physical-activity-and-sport-children</a:t>
            </a:r>
          </a:p>
          <a:p>
            <a:endParaRPr lang="en-GB" dirty="0"/>
          </a:p>
          <a:p>
            <a:endParaRPr lang="en-GB" dirty="0"/>
          </a:p>
          <a:p>
            <a:r>
              <a:rPr lang="en-GB" b="0" i="0" dirty="0">
                <a:solidFill>
                  <a:srgbClr val="5E5E5E"/>
                </a:solidFill>
                <a:effectLst/>
                <a:latin typeface="Poppins" panose="00000500000000000000" pitchFamily="2" charset="0"/>
              </a:rPr>
              <a:t>Overall, children and young people are doing fewer activities than they were before the pandemic. Another concerning piece of evidence from the report is that children and young people reported fewer positive attitudes towards sport and physical activity over the 2020-21 academic year, with enjoyment and confidence in taking part seeing significant drops – two of the five components defining physical literacy (competence, understanding and knowledge being the others). If positive attitudes and physical literacy levels don't increase, there's a likelihood the next generation will be less active, leading to poorer health and wellbeing outcomes.</a:t>
            </a:r>
            <a:endParaRPr lang="en-GB" dirty="0"/>
          </a:p>
          <a:p>
            <a:endParaRPr lang="en-GB" dirty="0"/>
          </a:p>
          <a:p>
            <a:r>
              <a:rPr lang="en-GB" dirty="0"/>
              <a:t>Build pupil ownership </a:t>
            </a:r>
          </a:p>
          <a:p>
            <a:endParaRPr lang="en-GB" dirty="0"/>
          </a:p>
          <a:p>
            <a:r>
              <a:rPr lang="en-GB" dirty="0"/>
              <a:t>Even better if we take it outside! </a:t>
            </a:r>
          </a:p>
        </p:txBody>
      </p:sp>
      <p:sp>
        <p:nvSpPr>
          <p:cNvPr id="4" name="Slide Number Placeholder 3"/>
          <p:cNvSpPr>
            <a:spLocks noGrp="1"/>
          </p:cNvSpPr>
          <p:nvPr>
            <p:ph type="sldNum" sz="quarter" idx="5"/>
          </p:nvPr>
        </p:nvSpPr>
        <p:spPr/>
        <p:txBody>
          <a:bodyPr/>
          <a:lstStyle/>
          <a:p>
            <a:fld id="{39A3C4C3-FFFC-4B0A-BB29-15A6D79DCDE0}" type="slidenum">
              <a:rPr lang="en-GB" smtClean="0"/>
              <a:t>3</a:t>
            </a:fld>
            <a:endParaRPr lang="en-GB"/>
          </a:p>
        </p:txBody>
      </p:sp>
    </p:spTree>
    <p:extLst>
      <p:ext uri="{BB962C8B-B14F-4D97-AF65-F5344CB8AC3E}">
        <p14:creationId xmlns:p14="http://schemas.microsoft.com/office/powerpoint/2010/main" val="3615629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Conservation and household pro-environmental behaviours </a:t>
            </a:r>
          </a:p>
          <a:p>
            <a:r>
              <a:rPr lang="en-GB" dirty="0" err="1"/>
              <a:t>Eudamonic</a:t>
            </a:r>
            <a:r>
              <a:rPr lang="en-GB" dirty="0"/>
              <a:t> wellbeing (sense of purpose)  – evaluative wellbeing (life satisfaction) – overall well being – general health</a:t>
            </a:r>
          </a:p>
          <a:p>
            <a:endParaRPr lang="en-GB" dirty="0"/>
          </a:p>
          <a:p>
            <a:r>
              <a:rPr lang="en-GB" dirty="0"/>
              <a:t>http://publications.naturalengland.org.uk/publication/6005041314136064</a:t>
            </a:r>
          </a:p>
        </p:txBody>
      </p:sp>
      <p:sp>
        <p:nvSpPr>
          <p:cNvPr id="4" name="Slide Number Placeholder 3"/>
          <p:cNvSpPr>
            <a:spLocks noGrp="1"/>
          </p:cNvSpPr>
          <p:nvPr>
            <p:ph type="sldNum" sz="quarter" idx="5"/>
          </p:nvPr>
        </p:nvSpPr>
        <p:spPr/>
        <p:txBody>
          <a:bodyPr/>
          <a:lstStyle/>
          <a:p>
            <a:fld id="{39A3C4C3-FFFC-4B0A-BB29-15A6D79DCDE0}" type="slidenum">
              <a:rPr lang="en-GB" smtClean="0"/>
              <a:t>4</a:t>
            </a:fld>
            <a:endParaRPr lang="en-GB"/>
          </a:p>
        </p:txBody>
      </p:sp>
    </p:spTree>
    <p:extLst>
      <p:ext uri="{BB962C8B-B14F-4D97-AF65-F5344CB8AC3E}">
        <p14:creationId xmlns:p14="http://schemas.microsoft.com/office/powerpoint/2010/main" val="2739423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starting point for combining exercise and case studies to learn about the SDGs – intrinsic and extrinsic motivation and sending messages home</a:t>
            </a:r>
          </a:p>
        </p:txBody>
      </p:sp>
      <p:sp>
        <p:nvSpPr>
          <p:cNvPr id="4" name="Slide Number Placeholder 3"/>
          <p:cNvSpPr>
            <a:spLocks noGrp="1"/>
          </p:cNvSpPr>
          <p:nvPr>
            <p:ph type="sldNum" sz="quarter" idx="10"/>
          </p:nvPr>
        </p:nvSpPr>
        <p:spPr/>
        <p:txBody>
          <a:bodyPr/>
          <a:lstStyle/>
          <a:p>
            <a:fld id="{38AB75EF-30B1-4FA2-A27D-3E52583106EB}" type="slidenum">
              <a:rPr lang="en-GB" smtClean="0"/>
              <a:t>12</a:t>
            </a:fld>
            <a:endParaRPr lang="en-GB"/>
          </a:p>
        </p:txBody>
      </p:sp>
    </p:spTree>
    <p:extLst>
      <p:ext uri="{BB962C8B-B14F-4D97-AF65-F5344CB8AC3E}">
        <p14:creationId xmlns:p14="http://schemas.microsoft.com/office/powerpoint/2010/main" val="2660715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solidFill>
                  <a:srgbClr val="000000"/>
                </a:solidFill>
                <a:latin typeface="Calibri" panose="020F0502020204030204" pitchFamily="34" charset="0"/>
                <a:ea typeface="Calibri" panose="020F0502020204030204" pitchFamily="34" charset="0"/>
              </a:rPr>
              <a:t>The badge supplier is Silk Group </a:t>
            </a:r>
            <a:r>
              <a:rPr lang="en-GB" sz="1800" u="sng">
                <a:solidFill>
                  <a:srgbClr val="000000"/>
                </a:solidFill>
                <a:latin typeface="Calibri" panose="020F0502020204030204" pitchFamily="34" charset="0"/>
                <a:ea typeface="Calibri" panose="020F0502020204030204" pitchFamily="34" charset="0"/>
                <a:hlinkClick r:id="rId3"/>
              </a:rPr>
              <a:t>https://silk-group.com/services/branded-merchandise/</a:t>
            </a:r>
            <a:r>
              <a:rPr lang="en-GB" sz="1800">
                <a:solidFill>
                  <a:srgbClr val="000000"/>
                </a:solidFill>
                <a:latin typeface="Calibri" panose="020F0502020204030204" pitchFamily="34" charset="0"/>
                <a:ea typeface="Calibri" panose="020F0502020204030204" pitchFamily="34" charset="0"/>
              </a:rPr>
              <a:t> they have an Eco range which where we purchased the badges from </a:t>
            </a:r>
            <a:r>
              <a:rPr lang="en-GB" sz="1800" u="sng">
                <a:solidFill>
                  <a:srgbClr val="000000"/>
                </a:solidFill>
                <a:latin typeface="Calibri" panose="020F0502020204030204" pitchFamily="34" charset="0"/>
                <a:ea typeface="Calibri" panose="020F0502020204030204" pitchFamily="34" charset="0"/>
                <a:hlinkClick r:id="rId4"/>
              </a:rPr>
              <a:t>https://www.gogreenpromotions.co.uk/recycled-badges-gg0156b.html</a:t>
            </a:r>
            <a:endParaRPr lang="en-GB" sz="1800">
              <a:latin typeface="Calibri" panose="020F0502020204030204" pitchFamily="34" charset="0"/>
              <a:ea typeface="Calibri" panose="020F0502020204030204" pitchFamily="34" charset="0"/>
            </a:endParaRPr>
          </a:p>
          <a:p>
            <a:r>
              <a:rPr lang="en-GB" sz="1800">
                <a:solidFill>
                  <a:srgbClr val="000000"/>
                </a:solidFill>
                <a:latin typeface="Calibri" panose="020F0502020204030204" pitchFamily="34" charset="0"/>
                <a:ea typeface="Calibri" panose="020F0502020204030204" pitchFamily="34" charset="0"/>
              </a:rPr>
              <a:t>They are 100% recycled plastic made in the UK</a:t>
            </a:r>
            <a:endParaRPr lang="en-GB" sz="1800">
              <a:latin typeface="Calibri" panose="020F0502020204030204" pitchFamily="34" charset="0"/>
              <a:ea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38AB75EF-30B1-4FA2-A27D-3E52583106EB}" type="slidenum">
              <a:rPr lang="en-GB" smtClean="0"/>
              <a:t>20</a:t>
            </a:fld>
            <a:endParaRPr lang="en-GB"/>
          </a:p>
        </p:txBody>
      </p:sp>
    </p:spTree>
    <p:extLst>
      <p:ext uri="{BB962C8B-B14F-4D97-AF65-F5344CB8AC3E}">
        <p14:creationId xmlns:p14="http://schemas.microsoft.com/office/powerpoint/2010/main" val="2788683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2687"/>
          </a:xfrm>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F3D11EC9-ADDA-42A3-B17D-C09BAA25B281}" type="slidenum">
              <a:rPr lang="en-GB" smtClean="0"/>
              <a:t>25</a:t>
            </a:fld>
            <a:endParaRPr lang="en-GB"/>
          </a:p>
        </p:txBody>
      </p:sp>
    </p:spTree>
    <p:extLst>
      <p:ext uri="{BB962C8B-B14F-4D97-AF65-F5344CB8AC3E}">
        <p14:creationId xmlns:p14="http://schemas.microsoft.com/office/powerpoint/2010/main" val="2230943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EDB0-E81E-45E8-9C63-FEDB88A3A0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5C4A617-6C0D-4C25-8855-FA7B248355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F72E62A-A2A4-45D9-BD83-812AAD10D2C0}"/>
              </a:ext>
            </a:extLst>
          </p:cNvPr>
          <p:cNvSpPr>
            <a:spLocks noGrp="1"/>
          </p:cNvSpPr>
          <p:nvPr>
            <p:ph type="dt" sz="half" idx="10"/>
          </p:nvPr>
        </p:nvSpPr>
        <p:spPr/>
        <p:txBody>
          <a:bodyPr/>
          <a:lstStyle/>
          <a:p>
            <a:fld id="{D5CC4674-8A4A-45F2-8F58-CA3ECF7127B6}" type="datetimeFigureOut">
              <a:rPr lang="en-GB" smtClean="0"/>
              <a:t>21/04/2022</a:t>
            </a:fld>
            <a:endParaRPr lang="en-GB"/>
          </a:p>
        </p:txBody>
      </p:sp>
      <p:sp>
        <p:nvSpPr>
          <p:cNvPr id="5" name="Footer Placeholder 4">
            <a:extLst>
              <a:ext uri="{FF2B5EF4-FFF2-40B4-BE49-F238E27FC236}">
                <a16:creationId xmlns:a16="http://schemas.microsoft.com/office/drawing/2014/main" id="{C412BCEE-CC55-4B0F-A15E-5350C02E77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65CE1F-D3BF-40FE-B1E6-C3EEC20AEBA0}"/>
              </a:ext>
            </a:extLst>
          </p:cNvPr>
          <p:cNvSpPr>
            <a:spLocks noGrp="1"/>
          </p:cNvSpPr>
          <p:nvPr>
            <p:ph type="sldNum" sz="quarter" idx="12"/>
          </p:nvPr>
        </p:nvSpPr>
        <p:spPr/>
        <p:txBody>
          <a:bodyPr/>
          <a:lstStyle/>
          <a:p>
            <a:fld id="{86BA6B54-A10B-4028-9107-75519C56BC53}" type="slidenum">
              <a:rPr lang="en-GB" smtClean="0"/>
              <a:t>‹#›</a:t>
            </a:fld>
            <a:endParaRPr lang="en-GB"/>
          </a:p>
        </p:txBody>
      </p:sp>
    </p:spTree>
    <p:extLst>
      <p:ext uri="{BB962C8B-B14F-4D97-AF65-F5344CB8AC3E}">
        <p14:creationId xmlns:p14="http://schemas.microsoft.com/office/powerpoint/2010/main" val="2050325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F988-DBAB-425B-A599-1895D52C2C0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685571-63E8-405B-AB32-E90D2CF2F8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83D306-3E0E-4C05-84D2-0F52FEEBE32B}"/>
              </a:ext>
            </a:extLst>
          </p:cNvPr>
          <p:cNvSpPr>
            <a:spLocks noGrp="1"/>
          </p:cNvSpPr>
          <p:nvPr>
            <p:ph type="dt" sz="half" idx="10"/>
          </p:nvPr>
        </p:nvSpPr>
        <p:spPr/>
        <p:txBody>
          <a:bodyPr/>
          <a:lstStyle/>
          <a:p>
            <a:fld id="{D5CC4674-8A4A-45F2-8F58-CA3ECF7127B6}" type="datetimeFigureOut">
              <a:rPr lang="en-GB" smtClean="0"/>
              <a:t>21/04/2022</a:t>
            </a:fld>
            <a:endParaRPr lang="en-GB"/>
          </a:p>
        </p:txBody>
      </p:sp>
      <p:sp>
        <p:nvSpPr>
          <p:cNvPr id="5" name="Footer Placeholder 4">
            <a:extLst>
              <a:ext uri="{FF2B5EF4-FFF2-40B4-BE49-F238E27FC236}">
                <a16:creationId xmlns:a16="http://schemas.microsoft.com/office/drawing/2014/main" id="{1AE513B4-A234-43D7-A9EB-34914F6C3F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806E66-7B19-4089-8B0C-2D5EF1F6C507}"/>
              </a:ext>
            </a:extLst>
          </p:cNvPr>
          <p:cNvSpPr>
            <a:spLocks noGrp="1"/>
          </p:cNvSpPr>
          <p:nvPr>
            <p:ph type="sldNum" sz="quarter" idx="12"/>
          </p:nvPr>
        </p:nvSpPr>
        <p:spPr/>
        <p:txBody>
          <a:bodyPr/>
          <a:lstStyle/>
          <a:p>
            <a:fld id="{86BA6B54-A10B-4028-9107-75519C56BC53}" type="slidenum">
              <a:rPr lang="en-GB" smtClean="0"/>
              <a:t>‹#›</a:t>
            </a:fld>
            <a:endParaRPr lang="en-GB"/>
          </a:p>
        </p:txBody>
      </p:sp>
    </p:spTree>
    <p:extLst>
      <p:ext uri="{BB962C8B-B14F-4D97-AF65-F5344CB8AC3E}">
        <p14:creationId xmlns:p14="http://schemas.microsoft.com/office/powerpoint/2010/main" val="3813349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2DA1FB-26B5-4FCB-8B88-8276511DD5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1BE0A0-D0FE-4612-8AF4-2E2BE2E8C3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BECD84-03B9-4FE6-9B97-F154C28E9259}"/>
              </a:ext>
            </a:extLst>
          </p:cNvPr>
          <p:cNvSpPr>
            <a:spLocks noGrp="1"/>
          </p:cNvSpPr>
          <p:nvPr>
            <p:ph type="dt" sz="half" idx="10"/>
          </p:nvPr>
        </p:nvSpPr>
        <p:spPr/>
        <p:txBody>
          <a:bodyPr/>
          <a:lstStyle/>
          <a:p>
            <a:fld id="{D5CC4674-8A4A-45F2-8F58-CA3ECF7127B6}" type="datetimeFigureOut">
              <a:rPr lang="en-GB" smtClean="0"/>
              <a:t>21/04/2022</a:t>
            </a:fld>
            <a:endParaRPr lang="en-GB"/>
          </a:p>
        </p:txBody>
      </p:sp>
      <p:sp>
        <p:nvSpPr>
          <p:cNvPr id="5" name="Footer Placeholder 4">
            <a:extLst>
              <a:ext uri="{FF2B5EF4-FFF2-40B4-BE49-F238E27FC236}">
                <a16:creationId xmlns:a16="http://schemas.microsoft.com/office/drawing/2014/main" id="{70B0827F-9C10-4B67-9D04-AA3B42CBE3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FE8544-1DDC-4932-AAEA-22B0D186035C}"/>
              </a:ext>
            </a:extLst>
          </p:cNvPr>
          <p:cNvSpPr>
            <a:spLocks noGrp="1"/>
          </p:cNvSpPr>
          <p:nvPr>
            <p:ph type="sldNum" sz="quarter" idx="12"/>
          </p:nvPr>
        </p:nvSpPr>
        <p:spPr/>
        <p:txBody>
          <a:bodyPr/>
          <a:lstStyle/>
          <a:p>
            <a:fld id="{86BA6B54-A10B-4028-9107-75519C56BC53}" type="slidenum">
              <a:rPr lang="en-GB" smtClean="0"/>
              <a:t>‹#›</a:t>
            </a:fld>
            <a:endParaRPr lang="en-GB"/>
          </a:p>
        </p:txBody>
      </p:sp>
    </p:spTree>
    <p:extLst>
      <p:ext uri="{BB962C8B-B14F-4D97-AF65-F5344CB8AC3E}">
        <p14:creationId xmlns:p14="http://schemas.microsoft.com/office/powerpoint/2010/main" val="3541348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461A4-C596-4B0A-B0FD-AF0555ECEE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61BA5A-E1AC-4264-93CF-393F2A831E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C1A58D-E12E-4E87-A082-03EF9F44827E}"/>
              </a:ext>
            </a:extLst>
          </p:cNvPr>
          <p:cNvSpPr>
            <a:spLocks noGrp="1"/>
          </p:cNvSpPr>
          <p:nvPr>
            <p:ph type="dt" sz="half" idx="10"/>
          </p:nvPr>
        </p:nvSpPr>
        <p:spPr/>
        <p:txBody>
          <a:bodyPr/>
          <a:lstStyle/>
          <a:p>
            <a:fld id="{D5CC4674-8A4A-45F2-8F58-CA3ECF7127B6}" type="datetimeFigureOut">
              <a:rPr lang="en-GB" smtClean="0"/>
              <a:t>21/04/2022</a:t>
            </a:fld>
            <a:endParaRPr lang="en-GB"/>
          </a:p>
        </p:txBody>
      </p:sp>
      <p:sp>
        <p:nvSpPr>
          <p:cNvPr id="5" name="Footer Placeholder 4">
            <a:extLst>
              <a:ext uri="{FF2B5EF4-FFF2-40B4-BE49-F238E27FC236}">
                <a16:creationId xmlns:a16="http://schemas.microsoft.com/office/drawing/2014/main" id="{C91A8AA6-3357-40A0-BEA2-459AFE5827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F7471F-2CC1-48E9-9FB0-7936EE80C465}"/>
              </a:ext>
            </a:extLst>
          </p:cNvPr>
          <p:cNvSpPr>
            <a:spLocks noGrp="1"/>
          </p:cNvSpPr>
          <p:nvPr>
            <p:ph type="sldNum" sz="quarter" idx="12"/>
          </p:nvPr>
        </p:nvSpPr>
        <p:spPr/>
        <p:txBody>
          <a:bodyPr/>
          <a:lstStyle/>
          <a:p>
            <a:fld id="{86BA6B54-A10B-4028-9107-75519C56BC53}" type="slidenum">
              <a:rPr lang="en-GB" smtClean="0"/>
              <a:t>‹#›</a:t>
            </a:fld>
            <a:endParaRPr lang="en-GB"/>
          </a:p>
        </p:txBody>
      </p:sp>
    </p:spTree>
    <p:extLst>
      <p:ext uri="{BB962C8B-B14F-4D97-AF65-F5344CB8AC3E}">
        <p14:creationId xmlns:p14="http://schemas.microsoft.com/office/powerpoint/2010/main" val="4152734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78DA-208E-4BE2-A796-20EED0193C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D63BD23-6A3D-445D-AA77-866944BAF5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22F2E7-C686-4540-83E7-8CE5639EE13F}"/>
              </a:ext>
            </a:extLst>
          </p:cNvPr>
          <p:cNvSpPr>
            <a:spLocks noGrp="1"/>
          </p:cNvSpPr>
          <p:nvPr>
            <p:ph type="dt" sz="half" idx="10"/>
          </p:nvPr>
        </p:nvSpPr>
        <p:spPr/>
        <p:txBody>
          <a:bodyPr/>
          <a:lstStyle/>
          <a:p>
            <a:fld id="{D5CC4674-8A4A-45F2-8F58-CA3ECF7127B6}" type="datetimeFigureOut">
              <a:rPr lang="en-GB" smtClean="0"/>
              <a:t>21/04/2022</a:t>
            </a:fld>
            <a:endParaRPr lang="en-GB"/>
          </a:p>
        </p:txBody>
      </p:sp>
      <p:sp>
        <p:nvSpPr>
          <p:cNvPr id="5" name="Footer Placeholder 4">
            <a:extLst>
              <a:ext uri="{FF2B5EF4-FFF2-40B4-BE49-F238E27FC236}">
                <a16:creationId xmlns:a16="http://schemas.microsoft.com/office/drawing/2014/main" id="{9C145D1C-0CFE-42FA-A644-B793EB82CC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A08979-6DBC-4DB7-8159-81F8866EDB00}"/>
              </a:ext>
            </a:extLst>
          </p:cNvPr>
          <p:cNvSpPr>
            <a:spLocks noGrp="1"/>
          </p:cNvSpPr>
          <p:nvPr>
            <p:ph type="sldNum" sz="quarter" idx="12"/>
          </p:nvPr>
        </p:nvSpPr>
        <p:spPr/>
        <p:txBody>
          <a:bodyPr/>
          <a:lstStyle/>
          <a:p>
            <a:fld id="{86BA6B54-A10B-4028-9107-75519C56BC53}" type="slidenum">
              <a:rPr lang="en-GB" smtClean="0"/>
              <a:t>‹#›</a:t>
            </a:fld>
            <a:endParaRPr lang="en-GB"/>
          </a:p>
        </p:txBody>
      </p:sp>
    </p:spTree>
    <p:extLst>
      <p:ext uri="{BB962C8B-B14F-4D97-AF65-F5344CB8AC3E}">
        <p14:creationId xmlns:p14="http://schemas.microsoft.com/office/powerpoint/2010/main" val="1114870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77157-2C5D-47BD-B041-5E5A848F20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CABD03-E9D2-4DF4-B95A-0609C2275B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D249AF0-A029-4506-892F-6BBE99C455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BB8FB80-2D97-455C-8A04-D189DA06C042}"/>
              </a:ext>
            </a:extLst>
          </p:cNvPr>
          <p:cNvSpPr>
            <a:spLocks noGrp="1"/>
          </p:cNvSpPr>
          <p:nvPr>
            <p:ph type="dt" sz="half" idx="10"/>
          </p:nvPr>
        </p:nvSpPr>
        <p:spPr/>
        <p:txBody>
          <a:bodyPr/>
          <a:lstStyle/>
          <a:p>
            <a:fld id="{D5CC4674-8A4A-45F2-8F58-CA3ECF7127B6}" type="datetimeFigureOut">
              <a:rPr lang="en-GB" smtClean="0"/>
              <a:t>21/04/2022</a:t>
            </a:fld>
            <a:endParaRPr lang="en-GB"/>
          </a:p>
        </p:txBody>
      </p:sp>
      <p:sp>
        <p:nvSpPr>
          <p:cNvPr id="6" name="Footer Placeholder 5">
            <a:extLst>
              <a:ext uri="{FF2B5EF4-FFF2-40B4-BE49-F238E27FC236}">
                <a16:creationId xmlns:a16="http://schemas.microsoft.com/office/drawing/2014/main" id="{99E67600-F54D-4A80-92DD-FF0D24EFFF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C195BA-1557-4170-8383-D81A6FDFEFD3}"/>
              </a:ext>
            </a:extLst>
          </p:cNvPr>
          <p:cNvSpPr>
            <a:spLocks noGrp="1"/>
          </p:cNvSpPr>
          <p:nvPr>
            <p:ph type="sldNum" sz="quarter" idx="12"/>
          </p:nvPr>
        </p:nvSpPr>
        <p:spPr/>
        <p:txBody>
          <a:bodyPr/>
          <a:lstStyle/>
          <a:p>
            <a:fld id="{86BA6B54-A10B-4028-9107-75519C56BC53}" type="slidenum">
              <a:rPr lang="en-GB" smtClean="0"/>
              <a:t>‹#›</a:t>
            </a:fld>
            <a:endParaRPr lang="en-GB"/>
          </a:p>
        </p:txBody>
      </p:sp>
    </p:spTree>
    <p:extLst>
      <p:ext uri="{BB962C8B-B14F-4D97-AF65-F5344CB8AC3E}">
        <p14:creationId xmlns:p14="http://schemas.microsoft.com/office/powerpoint/2010/main" val="1413426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FBE2E-6205-41F9-89C8-E2C246363E7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12E714-3701-4640-B742-DFBB651352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6745FD-98AE-4FC0-A08F-1D29A1D559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FC75A22-709B-434B-851A-562C67E238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9ADE74-5F57-4AB5-83B3-A260443622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59D0557-D2AC-4089-836E-8DCAA35E6AE1}"/>
              </a:ext>
            </a:extLst>
          </p:cNvPr>
          <p:cNvSpPr>
            <a:spLocks noGrp="1"/>
          </p:cNvSpPr>
          <p:nvPr>
            <p:ph type="dt" sz="half" idx="10"/>
          </p:nvPr>
        </p:nvSpPr>
        <p:spPr/>
        <p:txBody>
          <a:bodyPr/>
          <a:lstStyle/>
          <a:p>
            <a:fld id="{D5CC4674-8A4A-45F2-8F58-CA3ECF7127B6}" type="datetimeFigureOut">
              <a:rPr lang="en-GB" smtClean="0"/>
              <a:t>21/04/2022</a:t>
            </a:fld>
            <a:endParaRPr lang="en-GB"/>
          </a:p>
        </p:txBody>
      </p:sp>
      <p:sp>
        <p:nvSpPr>
          <p:cNvPr id="8" name="Footer Placeholder 7">
            <a:extLst>
              <a:ext uri="{FF2B5EF4-FFF2-40B4-BE49-F238E27FC236}">
                <a16:creationId xmlns:a16="http://schemas.microsoft.com/office/drawing/2014/main" id="{14EF3666-29E0-4CE6-91EC-D2F9756381E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8272A20-97E2-4423-87A5-D2BC2896EDBC}"/>
              </a:ext>
            </a:extLst>
          </p:cNvPr>
          <p:cNvSpPr>
            <a:spLocks noGrp="1"/>
          </p:cNvSpPr>
          <p:nvPr>
            <p:ph type="sldNum" sz="quarter" idx="12"/>
          </p:nvPr>
        </p:nvSpPr>
        <p:spPr/>
        <p:txBody>
          <a:bodyPr/>
          <a:lstStyle/>
          <a:p>
            <a:fld id="{86BA6B54-A10B-4028-9107-75519C56BC53}" type="slidenum">
              <a:rPr lang="en-GB" smtClean="0"/>
              <a:t>‹#›</a:t>
            </a:fld>
            <a:endParaRPr lang="en-GB"/>
          </a:p>
        </p:txBody>
      </p:sp>
    </p:spTree>
    <p:extLst>
      <p:ext uri="{BB962C8B-B14F-4D97-AF65-F5344CB8AC3E}">
        <p14:creationId xmlns:p14="http://schemas.microsoft.com/office/powerpoint/2010/main" val="3366761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07A2C-6143-435B-BFDE-70A7AB6678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54C4DB-21DF-48FC-B001-1ADBD7DF19A4}"/>
              </a:ext>
            </a:extLst>
          </p:cNvPr>
          <p:cNvSpPr>
            <a:spLocks noGrp="1"/>
          </p:cNvSpPr>
          <p:nvPr>
            <p:ph type="dt" sz="half" idx="10"/>
          </p:nvPr>
        </p:nvSpPr>
        <p:spPr/>
        <p:txBody>
          <a:bodyPr/>
          <a:lstStyle/>
          <a:p>
            <a:fld id="{D5CC4674-8A4A-45F2-8F58-CA3ECF7127B6}" type="datetimeFigureOut">
              <a:rPr lang="en-GB" smtClean="0"/>
              <a:t>21/04/2022</a:t>
            </a:fld>
            <a:endParaRPr lang="en-GB"/>
          </a:p>
        </p:txBody>
      </p:sp>
      <p:sp>
        <p:nvSpPr>
          <p:cNvPr id="4" name="Footer Placeholder 3">
            <a:extLst>
              <a:ext uri="{FF2B5EF4-FFF2-40B4-BE49-F238E27FC236}">
                <a16:creationId xmlns:a16="http://schemas.microsoft.com/office/drawing/2014/main" id="{25251B2B-4BF0-42B7-B675-73F361D7CA9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520A08C-9424-4D12-ABF4-974A53480ADA}"/>
              </a:ext>
            </a:extLst>
          </p:cNvPr>
          <p:cNvSpPr>
            <a:spLocks noGrp="1"/>
          </p:cNvSpPr>
          <p:nvPr>
            <p:ph type="sldNum" sz="quarter" idx="12"/>
          </p:nvPr>
        </p:nvSpPr>
        <p:spPr/>
        <p:txBody>
          <a:bodyPr/>
          <a:lstStyle/>
          <a:p>
            <a:fld id="{86BA6B54-A10B-4028-9107-75519C56BC53}" type="slidenum">
              <a:rPr lang="en-GB" smtClean="0"/>
              <a:t>‹#›</a:t>
            </a:fld>
            <a:endParaRPr lang="en-GB"/>
          </a:p>
        </p:txBody>
      </p:sp>
    </p:spTree>
    <p:extLst>
      <p:ext uri="{BB962C8B-B14F-4D97-AF65-F5344CB8AC3E}">
        <p14:creationId xmlns:p14="http://schemas.microsoft.com/office/powerpoint/2010/main" val="2822311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3009C5-507C-40CF-9AC9-37DEDFFE448D}"/>
              </a:ext>
            </a:extLst>
          </p:cNvPr>
          <p:cNvSpPr>
            <a:spLocks noGrp="1"/>
          </p:cNvSpPr>
          <p:nvPr>
            <p:ph type="dt" sz="half" idx="10"/>
          </p:nvPr>
        </p:nvSpPr>
        <p:spPr/>
        <p:txBody>
          <a:bodyPr/>
          <a:lstStyle/>
          <a:p>
            <a:fld id="{D5CC4674-8A4A-45F2-8F58-CA3ECF7127B6}" type="datetimeFigureOut">
              <a:rPr lang="en-GB" smtClean="0"/>
              <a:t>21/04/2022</a:t>
            </a:fld>
            <a:endParaRPr lang="en-GB"/>
          </a:p>
        </p:txBody>
      </p:sp>
      <p:sp>
        <p:nvSpPr>
          <p:cNvPr id="3" name="Footer Placeholder 2">
            <a:extLst>
              <a:ext uri="{FF2B5EF4-FFF2-40B4-BE49-F238E27FC236}">
                <a16:creationId xmlns:a16="http://schemas.microsoft.com/office/drawing/2014/main" id="{7D458089-3CCD-4EAA-86A3-17C0284C97A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E67B20D-27A6-4856-BB71-C1F3B1C5FDD2}"/>
              </a:ext>
            </a:extLst>
          </p:cNvPr>
          <p:cNvSpPr>
            <a:spLocks noGrp="1"/>
          </p:cNvSpPr>
          <p:nvPr>
            <p:ph type="sldNum" sz="quarter" idx="12"/>
          </p:nvPr>
        </p:nvSpPr>
        <p:spPr/>
        <p:txBody>
          <a:bodyPr/>
          <a:lstStyle/>
          <a:p>
            <a:fld id="{86BA6B54-A10B-4028-9107-75519C56BC53}" type="slidenum">
              <a:rPr lang="en-GB" smtClean="0"/>
              <a:t>‹#›</a:t>
            </a:fld>
            <a:endParaRPr lang="en-GB"/>
          </a:p>
        </p:txBody>
      </p:sp>
    </p:spTree>
    <p:extLst>
      <p:ext uri="{BB962C8B-B14F-4D97-AF65-F5344CB8AC3E}">
        <p14:creationId xmlns:p14="http://schemas.microsoft.com/office/powerpoint/2010/main" val="2199217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27B9F-1832-4DEF-8DDD-6E21684176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45E40BB-D255-4C2D-B6F9-FFE7C12D80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5E18A6-301B-45FA-A423-F37C6B7B5A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11F116-77ED-41CA-83BD-8A68CCAAEB59}"/>
              </a:ext>
            </a:extLst>
          </p:cNvPr>
          <p:cNvSpPr>
            <a:spLocks noGrp="1"/>
          </p:cNvSpPr>
          <p:nvPr>
            <p:ph type="dt" sz="half" idx="10"/>
          </p:nvPr>
        </p:nvSpPr>
        <p:spPr/>
        <p:txBody>
          <a:bodyPr/>
          <a:lstStyle/>
          <a:p>
            <a:fld id="{D5CC4674-8A4A-45F2-8F58-CA3ECF7127B6}" type="datetimeFigureOut">
              <a:rPr lang="en-GB" smtClean="0"/>
              <a:t>21/04/2022</a:t>
            </a:fld>
            <a:endParaRPr lang="en-GB"/>
          </a:p>
        </p:txBody>
      </p:sp>
      <p:sp>
        <p:nvSpPr>
          <p:cNvPr id="6" name="Footer Placeholder 5">
            <a:extLst>
              <a:ext uri="{FF2B5EF4-FFF2-40B4-BE49-F238E27FC236}">
                <a16:creationId xmlns:a16="http://schemas.microsoft.com/office/drawing/2014/main" id="{C9EF1AF5-17BE-4D8A-8D9C-C1D75F6910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819979-397A-42BF-BB11-EE7D9515D84A}"/>
              </a:ext>
            </a:extLst>
          </p:cNvPr>
          <p:cNvSpPr>
            <a:spLocks noGrp="1"/>
          </p:cNvSpPr>
          <p:nvPr>
            <p:ph type="sldNum" sz="quarter" idx="12"/>
          </p:nvPr>
        </p:nvSpPr>
        <p:spPr/>
        <p:txBody>
          <a:bodyPr/>
          <a:lstStyle/>
          <a:p>
            <a:fld id="{86BA6B54-A10B-4028-9107-75519C56BC53}" type="slidenum">
              <a:rPr lang="en-GB" smtClean="0"/>
              <a:t>‹#›</a:t>
            </a:fld>
            <a:endParaRPr lang="en-GB"/>
          </a:p>
        </p:txBody>
      </p:sp>
    </p:spTree>
    <p:extLst>
      <p:ext uri="{BB962C8B-B14F-4D97-AF65-F5344CB8AC3E}">
        <p14:creationId xmlns:p14="http://schemas.microsoft.com/office/powerpoint/2010/main" val="3183581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9A539-F691-4679-8806-7647AB9889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F92556F-7B7F-485C-AD78-9A5510E580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025133A-5381-4EDD-A238-6AD1CDCB15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A67EE1-F2F6-4DDF-A425-42ED9A3E34D0}"/>
              </a:ext>
            </a:extLst>
          </p:cNvPr>
          <p:cNvSpPr>
            <a:spLocks noGrp="1"/>
          </p:cNvSpPr>
          <p:nvPr>
            <p:ph type="dt" sz="half" idx="10"/>
          </p:nvPr>
        </p:nvSpPr>
        <p:spPr/>
        <p:txBody>
          <a:bodyPr/>
          <a:lstStyle/>
          <a:p>
            <a:fld id="{D5CC4674-8A4A-45F2-8F58-CA3ECF7127B6}" type="datetimeFigureOut">
              <a:rPr lang="en-GB" smtClean="0"/>
              <a:t>21/04/2022</a:t>
            </a:fld>
            <a:endParaRPr lang="en-GB"/>
          </a:p>
        </p:txBody>
      </p:sp>
      <p:sp>
        <p:nvSpPr>
          <p:cNvPr id="6" name="Footer Placeholder 5">
            <a:extLst>
              <a:ext uri="{FF2B5EF4-FFF2-40B4-BE49-F238E27FC236}">
                <a16:creationId xmlns:a16="http://schemas.microsoft.com/office/drawing/2014/main" id="{D813B627-4D3E-4ED1-BD46-80DED2FC92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B0B950-324C-4570-9644-DF264B195149}"/>
              </a:ext>
            </a:extLst>
          </p:cNvPr>
          <p:cNvSpPr>
            <a:spLocks noGrp="1"/>
          </p:cNvSpPr>
          <p:nvPr>
            <p:ph type="sldNum" sz="quarter" idx="12"/>
          </p:nvPr>
        </p:nvSpPr>
        <p:spPr/>
        <p:txBody>
          <a:bodyPr/>
          <a:lstStyle/>
          <a:p>
            <a:fld id="{86BA6B54-A10B-4028-9107-75519C56BC53}" type="slidenum">
              <a:rPr lang="en-GB" smtClean="0"/>
              <a:t>‹#›</a:t>
            </a:fld>
            <a:endParaRPr lang="en-GB"/>
          </a:p>
        </p:txBody>
      </p:sp>
    </p:spTree>
    <p:extLst>
      <p:ext uri="{BB962C8B-B14F-4D97-AF65-F5344CB8AC3E}">
        <p14:creationId xmlns:p14="http://schemas.microsoft.com/office/powerpoint/2010/main" val="2009843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E554E4-EB3B-4D5C-8B25-E298AB3317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961E64-4850-4F2A-BCB8-577F9FDCAB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BD5904-6E34-4BCF-B69C-A6446F3863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CC4674-8A4A-45F2-8F58-CA3ECF7127B6}" type="datetimeFigureOut">
              <a:rPr lang="en-GB" smtClean="0"/>
              <a:t>21/04/2022</a:t>
            </a:fld>
            <a:endParaRPr lang="en-GB"/>
          </a:p>
        </p:txBody>
      </p:sp>
      <p:sp>
        <p:nvSpPr>
          <p:cNvPr id="5" name="Footer Placeholder 4">
            <a:extLst>
              <a:ext uri="{FF2B5EF4-FFF2-40B4-BE49-F238E27FC236}">
                <a16:creationId xmlns:a16="http://schemas.microsoft.com/office/drawing/2014/main" id="{FDD0D1AB-CF92-4FEB-844E-3CB0DDB773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65015D-AD0B-4353-93F5-D72C9B1CDF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A6B54-A10B-4028-9107-75519C56BC53}" type="slidenum">
              <a:rPr lang="en-GB" smtClean="0"/>
              <a:t>‹#›</a:t>
            </a:fld>
            <a:endParaRPr lang="en-GB"/>
          </a:p>
        </p:txBody>
      </p:sp>
    </p:spTree>
    <p:extLst>
      <p:ext uri="{BB962C8B-B14F-4D97-AF65-F5344CB8AC3E}">
        <p14:creationId xmlns:p14="http://schemas.microsoft.com/office/powerpoint/2010/main" val="943065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mp"/></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9.pn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 square&#10;&#10;Description automatically generated">
            <a:extLst>
              <a:ext uri="{FF2B5EF4-FFF2-40B4-BE49-F238E27FC236}">
                <a16:creationId xmlns:a16="http://schemas.microsoft.com/office/drawing/2014/main" id="{4AFA69E1-C9EB-4854-9883-EDB63F0328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3640" y="5181600"/>
            <a:ext cx="1485799" cy="1534916"/>
          </a:xfrm>
          <a:prstGeom prst="rect">
            <a:avLst/>
          </a:prstGeom>
        </p:spPr>
      </p:pic>
      <p:sp>
        <p:nvSpPr>
          <p:cNvPr id="3" name="Subtitle 2">
            <a:extLst>
              <a:ext uri="{FF2B5EF4-FFF2-40B4-BE49-F238E27FC236}">
                <a16:creationId xmlns:a16="http://schemas.microsoft.com/office/drawing/2014/main" id="{C9C3F859-E5C5-4A6B-98ED-37AB51A169D3}"/>
              </a:ext>
            </a:extLst>
          </p:cNvPr>
          <p:cNvSpPr>
            <a:spLocks noGrp="1"/>
          </p:cNvSpPr>
          <p:nvPr>
            <p:ph type="subTitle" idx="1"/>
          </p:nvPr>
        </p:nvSpPr>
        <p:spPr>
          <a:xfrm>
            <a:off x="6903846" y="1843848"/>
            <a:ext cx="5352853" cy="2422023"/>
          </a:xfrm>
        </p:spPr>
        <p:txBody>
          <a:bodyPr>
            <a:normAutofit/>
          </a:bodyPr>
          <a:lstStyle/>
          <a:p>
            <a:r>
              <a:rPr lang="en-GB" sz="5400" b="1" dirty="0">
                <a:solidFill>
                  <a:srgbClr val="00B0F0"/>
                </a:solidFill>
                <a:latin typeface="Abadi" panose="020B0604020202020204" pitchFamily="34" charset="0"/>
              </a:rPr>
              <a:t>Move the World</a:t>
            </a:r>
          </a:p>
          <a:p>
            <a:r>
              <a:rPr lang="en-GB" sz="5400" b="1" dirty="0">
                <a:solidFill>
                  <a:srgbClr val="00B0F0"/>
                </a:solidFill>
                <a:latin typeface="Abadi" panose="020B0604020202020204" pitchFamily="34" charset="0"/>
              </a:rPr>
              <a:t>with the SDGs</a:t>
            </a:r>
          </a:p>
          <a:p>
            <a:r>
              <a:rPr lang="en-GB" sz="2000" dirty="0"/>
              <a:t>Movement and case studies, to build knowledge and change behaviour</a:t>
            </a:r>
          </a:p>
          <a:p>
            <a:endParaRPr lang="en-GB" sz="2000" dirty="0">
              <a:latin typeface="Abadi" panose="020B0604020202020204" pitchFamily="34" charset="0"/>
            </a:endParaRPr>
          </a:p>
        </p:txBody>
      </p:sp>
      <p:pic>
        <p:nvPicPr>
          <p:cNvPr id="5" name="Picture 4" descr="Company name&#10;&#10;Description automatically generated">
            <a:extLst>
              <a:ext uri="{FF2B5EF4-FFF2-40B4-BE49-F238E27FC236}">
                <a16:creationId xmlns:a16="http://schemas.microsoft.com/office/drawing/2014/main" id="{8663899D-D7C2-4728-BEB5-7A7A01ED07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416" y="64642"/>
            <a:ext cx="6671732" cy="6651874"/>
          </a:xfrm>
          <a:prstGeom prst="rect">
            <a:avLst/>
          </a:prstGeom>
        </p:spPr>
      </p:pic>
      <p:pic>
        <p:nvPicPr>
          <p:cNvPr id="10" name="Picture 9">
            <a:extLst>
              <a:ext uri="{FF2B5EF4-FFF2-40B4-BE49-F238E27FC236}">
                <a16:creationId xmlns:a16="http://schemas.microsoft.com/office/drawing/2014/main" id="{B476AFF3-FF79-4CD7-94EA-76F5577EC510}"/>
              </a:ext>
            </a:extLst>
          </p:cNvPr>
          <p:cNvPicPr>
            <a:picLocks noChangeAspect="1"/>
          </p:cNvPicPr>
          <p:nvPr/>
        </p:nvPicPr>
        <p:blipFill>
          <a:blip r:embed="rId5"/>
          <a:stretch>
            <a:fillRect/>
          </a:stretch>
        </p:blipFill>
        <p:spPr>
          <a:xfrm>
            <a:off x="6997363" y="5363966"/>
            <a:ext cx="3381375" cy="1352550"/>
          </a:xfrm>
          <a:prstGeom prst="rect">
            <a:avLst/>
          </a:prstGeom>
        </p:spPr>
      </p:pic>
      <p:sp>
        <p:nvSpPr>
          <p:cNvPr id="11" name="TextBox 10">
            <a:extLst>
              <a:ext uri="{FF2B5EF4-FFF2-40B4-BE49-F238E27FC236}">
                <a16:creationId xmlns:a16="http://schemas.microsoft.com/office/drawing/2014/main" id="{EF67CA2E-5B7C-48D1-B1B8-E2CDAE34B126}"/>
              </a:ext>
            </a:extLst>
          </p:cNvPr>
          <p:cNvSpPr txBox="1"/>
          <p:nvPr/>
        </p:nvSpPr>
        <p:spPr>
          <a:xfrm>
            <a:off x="10348184" y="4578588"/>
            <a:ext cx="3352799" cy="369332"/>
          </a:xfrm>
          <a:prstGeom prst="rect">
            <a:avLst/>
          </a:prstGeom>
          <a:noFill/>
        </p:spPr>
        <p:txBody>
          <a:bodyPr wrap="square" rtlCol="0">
            <a:spAutoFit/>
          </a:bodyPr>
          <a:lstStyle/>
          <a:p>
            <a:r>
              <a:rPr lang="en-GB" dirty="0"/>
              <a:t>@ELengthorn</a:t>
            </a:r>
          </a:p>
        </p:txBody>
      </p:sp>
      <p:pic>
        <p:nvPicPr>
          <p:cNvPr id="3076" name="Picture 4" descr="Twitter Logo | Symbol, History, PNG (3840*2160)">
            <a:extLst>
              <a:ext uri="{FF2B5EF4-FFF2-40B4-BE49-F238E27FC236}">
                <a16:creationId xmlns:a16="http://schemas.microsoft.com/office/drawing/2014/main" id="{178F0E18-0B8D-49C0-8B58-C5B3E8BE82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1725" y="4578588"/>
            <a:ext cx="841915" cy="473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006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F0F28502-A728-4A1F-8036-D2E99C0F6BB2}"/>
              </a:ext>
            </a:extLst>
          </p:cNvPr>
          <p:cNvSpPr>
            <a:spLocks noGrp="1"/>
          </p:cNvSpPr>
          <p:nvPr>
            <p:ph type="title"/>
          </p:nvPr>
        </p:nvSpPr>
        <p:spPr>
          <a:xfrm>
            <a:off x="0" y="0"/>
            <a:ext cx="12192000" cy="6858000"/>
          </a:xfrm>
          <a:solidFill>
            <a:srgbClr val="00A7D7"/>
          </a:solidFill>
        </p:spPr>
        <p:txBody>
          <a:bodyPr/>
          <a:lstStyle/>
          <a:p>
            <a:r>
              <a:rPr lang="en-GB" dirty="0"/>
              <a:t> </a:t>
            </a:r>
          </a:p>
        </p:txBody>
      </p:sp>
      <p:sp>
        <p:nvSpPr>
          <p:cNvPr id="4" name="Dotty line">
            <a:extLst>
              <a:ext uri="{FF2B5EF4-FFF2-40B4-BE49-F238E27FC236}">
                <a16:creationId xmlns:a16="http://schemas.microsoft.com/office/drawing/2014/main" id="{848FD376-5535-49B6-BD87-D39AB3496616}"/>
              </a:ext>
            </a:extLst>
          </p:cNvPr>
          <p:cNvSpPr txBox="1"/>
          <p:nvPr/>
        </p:nvSpPr>
        <p:spPr>
          <a:xfrm>
            <a:off x="466997" y="483327"/>
            <a:ext cx="11273245" cy="5688000"/>
          </a:xfrm>
          <a:prstGeom prst="rect">
            <a:avLst/>
          </a:prstGeom>
          <a:solidFill>
            <a:schemeClr val="bg1"/>
          </a:solidFill>
          <a:ln w="95250" cmpd="sng">
            <a:solidFill>
              <a:srgbClr val="FFF155"/>
            </a:solidFill>
            <a:prstDash val="sysDot"/>
            <a:round/>
            <a:extLst>
              <a:ext uri="{C807C97D-BFC1-408E-A445-0C87EB9F89A2}">
                <ask:lineSketchStyleProps xmlns:ask="http://schemas.microsoft.com/office/drawing/2018/sketchyshapes" sd="1219033472">
                  <a:custGeom>
                    <a:avLst/>
                    <a:gdLst>
                      <a:gd name="connsiteX0" fmla="*/ 0 w 11212830"/>
                      <a:gd name="connsiteY0" fmla="*/ 0 h 6389370"/>
                      <a:gd name="connsiteX1" fmla="*/ 478021 w 11212830"/>
                      <a:gd name="connsiteY1" fmla="*/ 0 h 6389370"/>
                      <a:gd name="connsiteX2" fmla="*/ 731785 w 11212830"/>
                      <a:gd name="connsiteY2" fmla="*/ 0 h 6389370"/>
                      <a:gd name="connsiteX3" fmla="*/ 1546190 w 11212830"/>
                      <a:gd name="connsiteY3" fmla="*/ 0 h 6389370"/>
                      <a:gd name="connsiteX4" fmla="*/ 2024211 w 11212830"/>
                      <a:gd name="connsiteY4" fmla="*/ 0 h 6389370"/>
                      <a:gd name="connsiteX5" fmla="*/ 2502232 w 11212830"/>
                      <a:gd name="connsiteY5" fmla="*/ 0 h 6389370"/>
                      <a:gd name="connsiteX6" fmla="*/ 3316637 w 11212830"/>
                      <a:gd name="connsiteY6" fmla="*/ 0 h 6389370"/>
                      <a:gd name="connsiteX7" fmla="*/ 3682529 w 11212830"/>
                      <a:gd name="connsiteY7" fmla="*/ 0 h 6389370"/>
                      <a:gd name="connsiteX8" fmla="*/ 4496935 w 11212830"/>
                      <a:gd name="connsiteY8" fmla="*/ 0 h 6389370"/>
                      <a:gd name="connsiteX9" fmla="*/ 5311341 w 11212830"/>
                      <a:gd name="connsiteY9" fmla="*/ 0 h 6389370"/>
                      <a:gd name="connsiteX10" fmla="*/ 5901489 w 11212830"/>
                      <a:gd name="connsiteY10" fmla="*/ 0 h 6389370"/>
                      <a:gd name="connsiteX11" fmla="*/ 6715895 w 11212830"/>
                      <a:gd name="connsiteY11" fmla="*/ 0 h 6389370"/>
                      <a:gd name="connsiteX12" fmla="*/ 7193916 w 11212830"/>
                      <a:gd name="connsiteY12" fmla="*/ 0 h 6389370"/>
                      <a:gd name="connsiteX13" fmla="*/ 7671936 w 11212830"/>
                      <a:gd name="connsiteY13" fmla="*/ 0 h 6389370"/>
                      <a:gd name="connsiteX14" fmla="*/ 8374214 w 11212830"/>
                      <a:gd name="connsiteY14" fmla="*/ 0 h 6389370"/>
                      <a:gd name="connsiteX15" fmla="*/ 8852234 w 11212830"/>
                      <a:gd name="connsiteY15" fmla="*/ 0 h 6389370"/>
                      <a:gd name="connsiteX16" fmla="*/ 9666640 w 11212830"/>
                      <a:gd name="connsiteY16" fmla="*/ 0 h 6389370"/>
                      <a:gd name="connsiteX17" fmla="*/ 10481045 w 11212830"/>
                      <a:gd name="connsiteY17" fmla="*/ 0 h 6389370"/>
                      <a:gd name="connsiteX18" fmla="*/ 11212830 w 11212830"/>
                      <a:gd name="connsiteY18" fmla="*/ 0 h 6389370"/>
                      <a:gd name="connsiteX19" fmla="*/ 11212830 w 11212830"/>
                      <a:gd name="connsiteY19" fmla="*/ 516958 h 6389370"/>
                      <a:gd name="connsiteX20" fmla="*/ 11212830 w 11212830"/>
                      <a:gd name="connsiteY20" fmla="*/ 906129 h 6389370"/>
                      <a:gd name="connsiteX21" fmla="*/ 11212830 w 11212830"/>
                      <a:gd name="connsiteY21" fmla="*/ 1359193 h 6389370"/>
                      <a:gd name="connsiteX22" fmla="*/ 11212830 w 11212830"/>
                      <a:gd name="connsiteY22" fmla="*/ 2003939 h 6389370"/>
                      <a:gd name="connsiteX23" fmla="*/ 11212830 w 11212830"/>
                      <a:gd name="connsiteY23" fmla="*/ 2520897 h 6389370"/>
                      <a:gd name="connsiteX24" fmla="*/ 11212830 w 11212830"/>
                      <a:gd name="connsiteY24" fmla="*/ 2973961 h 6389370"/>
                      <a:gd name="connsiteX25" fmla="*/ 11212830 w 11212830"/>
                      <a:gd name="connsiteY25" fmla="*/ 3618707 h 6389370"/>
                      <a:gd name="connsiteX26" fmla="*/ 11212830 w 11212830"/>
                      <a:gd name="connsiteY26" fmla="*/ 4199559 h 6389370"/>
                      <a:gd name="connsiteX27" fmla="*/ 11212830 w 11212830"/>
                      <a:gd name="connsiteY27" fmla="*/ 4780410 h 6389370"/>
                      <a:gd name="connsiteX28" fmla="*/ 11212830 w 11212830"/>
                      <a:gd name="connsiteY28" fmla="*/ 5489050 h 6389370"/>
                      <a:gd name="connsiteX29" fmla="*/ 11212830 w 11212830"/>
                      <a:gd name="connsiteY29" fmla="*/ 6389370 h 6389370"/>
                      <a:gd name="connsiteX30" fmla="*/ 10959066 w 11212830"/>
                      <a:gd name="connsiteY30" fmla="*/ 6389370 h 6389370"/>
                      <a:gd name="connsiteX31" fmla="*/ 10256789 w 11212830"/>
                      <a:gd name="connsiteY31" fmla="*/ 6389370 h 6389370"/>
                      <a:gd name="connsiteX32" fmla="*/ 10003025 w 11212830"/>
                      <a:gd name="connsiteY32" fmla="*/ 6389370 h 6389370"/>
                      <a:gd name="connsiteX33" fmla="*/ 9300747 w 11212830"/>
                      <a:gd name="connsiteY33" fmla="*/ 6389370 h 6389370"/>
                      <a:gd name="connsiteX34" fmla="*/ 8934855 w 11212830"/>
                      <a:gd name="connsiteY34" fmla="*/ 6389370 h 6389370"/>
                      <a:gd name="connsiteX35" fmla="*/ 8681091 w 11212830"/>
                      <a:gd name="connsiteY35" fmla="*/ 6389370 h 6389370"/>
                      <a:gd name="connsiteX36" fmla="*/ 8315199 w 11212830"/>
                      <a:gd name="connsiteY36" fmla="*/ 6389370 h 6389370"/>
                      <a:gd name="connsiteX37" fmla="*/ 7612921 w 11212830"/>
                      <a:gd name="connsiteY37" fmla="*/ 6389370 h 6389370"/>
                      <a:gd name="connsiteX38" fmla="*/ 7247029 w 11212830"/>
                      <a:gd name="connsiteY38" fmla="*/ 6389370 h 6389370"/>
                      <a:gd name="connsiteX39" fmla="*/ 6993265 w 11212830"/>
                      <a:gd name="connsiteY39" fmla="*/ 6389370 h 6389370"/>
                      <a:gd name="connsiteX40" fmla="*/ 6627373 w 11212830"/>
                      <a:gd name="connsiteY40" fmla="*/ 6389370 h 6389370"/>
                      <a:gd name="connsiteX41" fmla="*/ 6149352 w 11212830"/>
                      <a:gd name="connsiteY41" fmla="*/ 6389370 h 6389370"/>
                      <a:gd name="connsiteX42" fmla="*/ 5559203 w 11212830"/>
                      <a:gd name="connsiteY42" fmla="*/ 6389370 h 6389370"/>
                      <a:gd name="connsiteX43" fmla="*/ 5193311 w 11212830"/>
                      <a:gd name="connsiteY43" fmla="*/ 6389370 h 6389370"/>
                      <a:gd name="connsiteX44" fmla="*/ 4378905 w 11212830"/>
                      <a:gd name="connsiteY44" fmla="*/ 6389370 h 6389370"/>
                      <a:gd name="connsiteX45" fmla="*/ 3788756 w 11212830"/>
                      <a:gd name="connsiteY45" fmla="*/ 6389370 h 6389370"/>
                      <a:gd name="connsiteX46" fmla="*/ 2974351 w 11212830"/>
                      <a:gd name="connsiteY46" fmla="*/ 6389370 h 6389370"/>
                      <a:gd name="connsiteX47" fmla="*/ 2272073 w 11212830"/>
                      <a:gd name="connsiteY47" fmla="*/ 6389370 h 6389370"/>
                      <a:gd name="connsiteX48" fmla="*/ 1794053 w 11212830"/>
                      <a:gd name="connsiteY48" fmla="*/ 6389370 h 6389370"/>
                      <a:gd name="connsiteX49" fmla="*/ 1091776 w 11212830"/>
                      <a:gd name="connsiteY49" fmla="*/ 6389370 h 6389370"/>
                      <a:gd name="connsiteX50" fmla="*/ 725883 w 11212830"/>
                      <a:gd name="connsiteY50" fmla="*/ 6389370 h 6389370"/>
                      <a:gd name="connsiteX51" fmla="*/ 0 w 11212830"/>
                      <a:gd name="connsiteY51" fmla="*/ 6389370 h 6389370"/>
                      <a:gd name="connsiteX52" fmla="*/ 0 w 11212830"/>
                      <a:gd name="connsiteY52" fmla="*/ 6000199 h 6389370"/>
                      <a:gd name="connsiteX53" fmla="*/ 0 w 11212830"/>
                      <a:gd name="connsiteY53" fmla="*/ 5291560 h 6389370"/>
                      <a:gd name="connsiteX54" fmla="*/ 0 w 11212830"/>
                      <a:gd name="connsiteY54" fmla="*/ 4646815 h 6389370"/>
                      <a:gd name="connsiteX55" fmla="*/ 0 w 11212830"/>
                      <a:gd name="connsiteY55" fmla="*/ 4002069 h 6389370"/>
                      <a:gd name="connsiteX56" fmla="*/ 0 w 11212830"/>
                      <a:gd name="connsiteY56" fmla="*/ 3357324 h 6389370"/>
                      <a:gd name="connsiteX57" fmla="*/ 0 w 11212830"/>
                      <a:gd name="connsiteY57" fmla="*/ 2904259 h 6389370"/>
                      <a:gd name="connsiteX58" fmla="*/ 0 w 11212830"/>
                      <a:gd name="connsiteY58" fmla="*/ 2195620 h 6389370"/>
                      <a:gd name="connsiteX59" fmla="*/ 0 w 11212830"/>
                      <a:gd name="connsiteY59" fmla="*/ 1614768 h 6389370"/>
                      <a:gd name="connsiteX60" fmla="*/ 0 w 11212830"/>
                      <a:gd name="connsiteY60" fmla="*/ 1225597 h 6389370"/>
                      <a:gd name="connsiteX61" fmla="*/ 0 w 11212830"/>
                      <a:gd name="connsiteY61" fmla="*/ 644746 h 6389370"/>
                      <a:gd name="connsiteX62" fmla="*/ 0 w 11212830"/>
                      <a:gd name="connsiteY62" fmla="*/ 0 h 638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212830" h="6389370" extrusionOk="0">
                        <a:moveTo>
                          <a:pt x="0" y="0"/>
                        </a:moveTo>
                        <a:cubicBezTo>
                          <a:pt x="200739" y="-51304"/>
                          <a:pt x="377049" y="32590"/>
                          <a:pt x="478021" y="0"/>
                        </a:cubicBezTo>
                        <a:cubicBezTo>
                          <a:pt x="578993" y="-32590"/>
                          <a:pt x="650317" y="323"/>
                          <a:pt x="731785" y="0"/>
                        </a:cubicBezTo>
                        <a:cubicBezTo>
                          <a:pt x="813253" y="-323"/>
                          <a:pt x="1173925" y="64314"/>
                          <a:pt x="1546190" y="0"/>
                        </a:cubicBezTo>
                        <a:cubicBezTo>
                          <a:pt x="1918455" y="-64314"/>
                          <a:pt x="1817721" y="20384"/>
                          <a:pt x="2024211" y="0"/>
                        </a:cubicBezTo>
                        <a:cubicBezTo>
                          <a:pt x="2230701" y="-20384"/>
                          <a:pt x="2293951" y="11206"/>
                          <a:pt x="2502232" y="0"/>
                        </a:cubicBezTo>
                        <a:cubicBezTo>
                          <a:pt x="2710513" y="-11206"/>
                          <a:pt x="2935325" y="94978"/>
                          <a:pt x="3316637" y="0"/>
                        </a:cubicBezTo>
                        <a:cubicBezTo>
                          <a:pt x="3697949" y="-94978"/>
                          <a:pt x="3512153" y="37206"/>
                          <a:pt x="3682529" y="0"/>
                        </a:cubicBezTo>
                        <a:cubicBezTo>
                          <a:pt x="3852905" y="-37206"/>
                          <a:pt x="4320821" y="43589"/>
                          <a:pt x="4496935" y="0"/>
                        </a:cubicBezTo>
                        <a:cubicBezTo>
                          <a:pt x="4673049" y="-43589"/>
                          <a:pt x="5015728" y="51476"/>
                          <a:pt x="5311341" y="0"/>
                        </a:cubicBezTo>
                        <a:cubicBezTo>
                          <a:pt x="5606954" y="-51476"/>
                          <a:pt x="5665942" y="30931"/>
                          <a:pt x="5901489" y="0"/>
                        </a:cubicBezTo>
                        <a:cubicBezTo>
                          <a:pt x="6137036" y="-30931"/>
                          <a:pt x="6355221" y="20344"/>
                          <a:pt x="6715895" y="0"/>
                        </a:cubicBezTo>
                        <a:cubicBezTo>
                          <a:pt x="7076569" y="-20344"/>
                          <a:pt x="6973782" y="36832"/>
                          <a:pt x="7193916" y="0"/>
                        </a:cubicBezTo>
                        <a:cubicBezTo>
                          <a:pt x="7414050" y="-36832"/>
                          <a:pt x="7538595" y="9450"/>
                          <a:pt x="7671936" y="0"/>
                        </a:cubicBezTo>
                        <a:cubicBezTo>
                          <a:pt x="7805277" y="-9450"/>
                          <a:pt x="8040949" y="13266"/>
                          <a:pt x="8374214" y="0"/>
                        </a:cubicBezTo>
                        <a:cubicBezTo>
                          <a:pt x="8707479" y="-13266"/>
                          <a:pt x="8755086" y="16678"/>
                          <a:pt x="8852234" y="0"/>
                        </a:cubicBezTo>
                        <a:cubicBezTo>
                          <a:pt x="8949382" y="-16678"/>
                          <a:pt x="9394810" y="70231"/>
                          <a:pt x="9666640" y="0"/>
                        </a:cubicBezTo>
                        <a:cubicBezTo>
                          <a:pt x="9938470" y="-70231"/>
                          <a:pt x="10279444" y="11205"/>
                          <a:pt x="10481045" y="0"/>
                        </a:cubicBezTo>
                        <a:cubicBezTo>
                          <a:pt x="10682646" y="-11205"/>
                          <a:pt x="11059933" y="2930"/>
                          <a:pt x="11212830" y="0"/>
                        </a:cubicBezTo>
                        <a:cubicBezTo>
                          <a:pt x="11274230" y="211502"/>
                          <a:pt x="11163661" y="306801"/>
                          <a:pt x="11212830" y="516958"/>
                        </a:cubicBezTo>
                        <a:cubicBezTo>
                          <a:pt x="11261999" y="727115"/>
                          <a:pt x="11206591" y="817022"/>
                          <a:pt x="11212830" y="906129"/>
                        </a:cubicBezTo>
                        <a:cubicBezTo>
                          <a:pt x="11219069" y="995236"/>
                          <a:pt x="11182220" y="1172136"/>
                          <a:pt x="11212830" y="1359193"/>
                        </a:cubicBezTo>
                        <a:cubicBezTo>
                          <a:pt x="11243440" y="1546250"/>
                          <a:pt x="11167305" y="1752496"/>
                          <a:pt x="11212830" y="2003939"/>
                        </a:cubicBezTo>
                        <a:cubicBezTo>
                          <a:pt x="11258355" y="2255382"/>
                          <a:pt x="11189025" y="2289392"/>
                          <a:pt x="11212830" y="2520897"/>
                        </a:cubicBezTo>
                        <a:cubicBezTo>
                          <a:pt x="11236635" y="2752402"/>
                          <a:pt x="11163549" y="2812458"/>
                          <a:pt x="11212830" y="2973961"/>
                        </a:cubicBezTo>
                        <a:cubicBezTo>
                          <a:pt x="11262111" y="3135464"/>
                          <a:pt x="11146885" y="3298350"/>
                          <a:pt x="11212830" y="3618707"/>
                        </a:cubicBezTo>
                        <a:cubicBezTo>
                          <a:pt x="11278775" y="3939064"/>
                          <a:pt x="11208929" y="3964585"/>
                          <a:pt x="11212830" y="4199559"/>
                        </a:cubicBezTo>
                        <a:cubicBezTo>
                          <a:pt x="11216731" y="4434533"/>
                          <a:pt x="11146353" y="4501281"/>
                          <a:pt x="11212830" y="4780410"/>
                        </a:cubicBezTo>
                        <a:cubicBezTo>
                          <a:pt x="11279307" y="5059539"/>
                          <a:pt x="11184077" y="5291434"/>
                          <a:pt x="11212830" y="5489050"/>
                        </a:cubicBezTo>
                        <a:cubicBezTo>
                          <a:pt x="11241583" y="5686666"/>
                          <a:pt x="11198617" y="6126824"/>
                          <a:pt x="11212830" y="6389370"/>
                        </a:cubicBezTo>
                        <a:cubicBezTo>
                          <a:pt x="11160154" y="6396285"/>
                          <a:pt x="11064720" y="6378061"/>
                          <a:pt x="10959066" y="6389370"/>
                        </a:cubicBezTo>
                        <a:cubicBezTo>
                          <a:pt x="10853412" y="6400679"/>
                          <a:pt x="10460559" y="6369130"/>
                          <a:pt x="10256789" y="6389370"/>
                        </a:cubicBezTo>
                        <a:cubicBezTo>
                          <a:pt x="10053019" y="6409610"/>
                          <a:pt x="10123927" y="6381219"/>
                          <a:pt x="10003025" y="6389370"/>
                        </a:cubicBezTo>
                        <a:cubicBezTo>
                          <a:pt x="9882123" y="6397521"/>
                          <a:pt x="9564672" y="6379390"/>
                          <a:pt x="9300747" y="6389370"/>
                        </a:cubicBezTo>
                        <a:cubicBezTo>
                          <a:pt x="9036822" y="6399350"/>
                          <a:pt x="9084030" y="6381494"/>
                          <a:pt x="8934855" y="6389370"/>
                        </a:cubicBezTo>
                        <a:cubicBezTo>
                          <a:pt x="8785680" y="6397246"/>
                          <a:pt x="8791869" y="6383799"/>
                          <a:pt x="8681091" y="6389370"/>
                        </a:cubicBezTo>
                        <a:cubicBezTo>
                          <a:pt x="8570313" y="6394941"/>
                          <a:pt x="8462983" y="6378155"/>
                          <a:pt x="8315199" y="6389370"/>
                        </a:cubicBezTo>
                        <a:cubicBezTo>
                          <a:pt x="8167415" y="6400585"/>
                          <a:pt x="7926261" y="6339623"/>
                          <a:pt x="7612921" y="6389370"/>
                        </a:cubicBezTo>
                        <a:cubicBezTo>
                          <a:pt x="7299581" y="6439117"/>
                          <a:pt x="7357573" y="6348471"/>
                          <a:pt x="7247029" y="6389370"/>
                        </a:cubicBezTo>
                        <a:cubicBezTo>
                          <a:pt x="7136485" y="6430269"/>
                          <a:pt x="7079190" y="6368077"/>
                          <a:pt x="6993265" y="6389370"/>
                        </a:cubicBezTo>
                        <a:cubicBezTo>
                          <a:pt x="6907340" y="6410663"/>
                          <a:pt x="6704275" y="6368250"/>
                          <a:pt x="6627373" y="6389370"/>
                        </a:cubicBezTo>
                        <a:cubicBezTo>
                          <a:pt x="6550471" y="6410490"/>
                          <a:pt x="6283822" y="6354563"/>
                          <a:pt x="6149352" y="6389370"/>
                        </a:cubicBezTo>
                        <a:cubicBezTo>
                          <a:pt x="6014882" y="6424177"/>
                          <a:pt x="5700171" y="6336107"/>
                          <a:pt x="5559203" y="6389370"/>
                        </a:cubicBezTo>
                        <a:cubicBezTo>
                          <a:pt x="5418235" y="6442633"/>
                          <a:pt x="5328349" y="6379182"/>
                          <a:pt x="5193311" y="6389370"/>
                        </a:cubicBezTo>
                        <a:cubicBezTo>
                          <a:pt x="5058273" y="6399558"/>
                          <a:pt x="4556941" y="6359194"/>
                          <a:pt x="4378905" y="6389370"/>
                        </a:cubicBezTo>
                        <a:cubicBezTo>
                          <a:pt x="4200869" y="6419546"/>
                          <a:pt x="4028830" y="6380289"/>
                          <a:pt x="3788756" y="6389370"/>
                        </a:cubicBezTo>
                        <a:cubicBezTo>
                          <a:pt x="3548682" y="6398451"/>
                          <a:pt x="3229413" y="6359057"/>
                          <a:pt x="2974351" y="6389370"/>
                        </a:cubicBezTo>
                        <a:cubicBezTo>
                          <a:pt x="2719289" y="6419683"/>
                          <a:pt x="2614073" y="6305221"/>
                          <a:pt x="2272073" y="6389370"/>
                        </a:cubicBezTo>
                        <a:cubicBezTo>
                          <a:pt x="1930073" y="6473519"/>
                          <a:pt x="1931051" y="6360334"/>
                          <a:pt x="1794053" y="6389370"/>
                        </a:cubicBezTo>
                        <a:cubicBezTo>
                          <a:pt x="1657055" y="6418406"/>
                          <a:pt x="1297523" y="6326295"/>
                          <a:pt x="1091776" y="6389370"/>
                        </a:cubicBezTo>
                        <a:cubicBezTo>
                          <a:pt x="886029" y="6452445"/>
                          <a:pt x="851288" y="6349447"/>
                          <a:pt x="725883" y="6389370"/>
                        </a:cubicBezTo>
                        <a:cubicBezTo>
                          <a:pt x="600478" y="6429293"/>
                          <a:pt x="204177" y="6379076"/>
                          <a:pt x="0" y="6389370"/>
                        </a:cubicBezTo>
                        <a:cubicBezTo>
                          <a:pt x="-13196" y="6199555"/>
                          <a:pt x="12387" y="6085661"/>
                          <a:pt x="0" y="6000199"/>
                        </a:cubicBezTo>
                        <a:cubicBezTo>
                          <a:pt x="-12387" y="5914737"/>
                          <a:pt x="80817" y="5516449"/>
                          <a:pt x="0" y="5291560"/>
                        </a:cubicBezTo>
                        <a:cubicBezTo>
                          <a:pt x="-80817" y="5066671"/>
                          <a:pt x="1017" y="4926692"/>
                          <a:pt x="0" y="4646815"/>
                        </a:cubicBezTo>
                        <a:cubicBezTo>
                          <a:pt x="-1017" y="4366939"/>
                          <a:pt x="47227" y="4321120"/>
                          <a:pt x="0" y="4002069"/>
                        </a:cubicBezTo>
                        <a:cubicBezTo>
                          <a:pt x="-47227" y="3683018"/>
                          <a:pt x="49611" y="3510329"/>
                          <a:pt x="0" y="3357324"/>
                        </a:cubicBezTo>
                        <a:cubicBezTo>
                          <a:pt x="-49611" y="3204320"/>
                          <a:pt x="54328" y="3113088"/>
                          <a:pt x="0" y="2904259"/>
                        </a:cubicBezTo>
                        <a:cubicBezTo>
                          <a:pt x="-54328" y="2695431"/>
                          <a:pt x="26995" y="2513644"/>
                          <a:pt x="0" y="2195620"/>
                        </a:cubicBezTo>
                        <a:cubicBezTo>
                          <a:pt x="-26995" y="1877596"/>
                          <a:pt x="17828" y="1779431"/>
                          <a:pt x="0" y="1614768"/>
                        </a:cubicBezTo>
                        <a:cubicBezTo>
                          <a:pt x="-17828" y="1450105"/>
                          <a:pt x="34646" y="1404752"/>
                          <a:pt x="0" y="1225597"/>
                        </a:cubicBezTo>
                        <a:cubicBezTo>
                          <a:pt x="-34646" y="1046442"/>
                          <a:pt x="46507" y="809463"/>
                          <a:pt x="0" y="644746"/>
                        </a:cubicBezTo>
                        <a:cubicBezTo>
                          <a:pt x="-46507" y="480029"/>
                          <a:pt x="18733" y="315669"/>
                          <a:pt x="0" y="0"/>
                        </a:cubicBezTo>
                        <a:close/>
                      </a:path>
                    </a:pathLst>
                  </a:custGeom>
                  <ask:type>
                    <ask:lineSketchNone/>
                  </ask:type>
                </ask:lineSketchStyleProps>
              </a:ext>
            </a:extLst>
          </a:ln>
        </p:spPr>
        <p:txBody>
          <a:bodyPr wrap="square" rtlCol="0" anchor="ctr" anchorCtr="1">
            <a:noAutofit/>
          </a:bodyPr>
          <a:lstStyle/>
          <a:p>
            <a:endParaRPr lang="en-GB" dirty="0"/>
          </a:p>
        </p:txBody>
      </p:sp>
      <p:pic>
        <p:nvPicPr>
          <p:cNvPr id="14" name="UoW logo">
            <a:extLst>
              <a:ext uri="{FF2B5EF4-FFF2-40B4-BE49-F238E27FC236}">
                <a16:creationId xmlns:a16="http://schemas.microsoft.com/office/drawing/2014/main" id="{D6564968-4B18-45A8-B9B1-C2A623221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957" y="6332543"/>
            <a:ext cx="1254227" cy="404670"/>
          </a:xfrm>
          <a:prstGeom prst="rect">
            <a:avLst/>
          </a:prstGeom>
        </p:spPr>
      </p:pic>
      <p:pic>
        <p:nvPicPr>
          <p:cNvPr id="16" name="SDG logo" descr="A picture containing text&#10;&#10;Description automatically generated">
            <a:extLst>
              <a:ext uri="{FF2B5EF4-FFF2-40B4-BE49-F238E27FC236}">
                <a16:creationId xmlns:a16="http://schemas.microsoft.com/office/drawing/2014/main" id="{E6EC5B6C-295E-479A-BBA8-96DCB6383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58" y="6342387"/>
            <a:ext cx="636437" cy="376518"/>
          </a:xfrm>
          <a:prstGeom prst="rect">
            <a:avLst/>
          </a:prstGeom>
        </p:spPr>
      </p:pic>
      <p:sp>
        <p:nvSpPr>
          <p:cNvPr id="3" name="Title">
            <a:extLst>
              <a:ext uri="{FF2B5EF4-FFF2-40B4-BE49-F238E27FC236}">
                <a16:creationId xmlns:a16="http://schemas.microsoft.com/office/drawing/2014/main" id="{915F2855-CB87-434A-9AA2-16CDC39131EC}"/>
              </a:ext>
            </a:extLst>
          </p:cNvPr>
          <p:cNvSpPr>
            <a:spLocks noGrp="1"/>
          </p:cNvSpPr>
          <p:nvPr>
            <p:ph idx="1"/>
          </p:nvPr>
        </p:nvSpPr>
        <p:spPr>
          <a:xfrm>
            <a:off x="730447" y="815872"/>
            <a:ext cx="8180004" cy="2235085"/>
          </a:xfrm>
        </p:spPr>
        <p:txBody>
          <a:bodyPr>
            <a:noAutofit/>
          </a:bodyPr>
          <a:lstStyle/>
          <a:p>
            <a:pPr marL="0" indent="0" algn="ctr">
              <a:buNone/>
            </a:pPr>
            <a:r>
              <a:rPr lang="en-GB" sz="6000" dirty="0">
                <a:ln w="31750">
                  <a:noFill/>
                </a:ln>
                <a:solidFill>
                  <a:srgbClr val="E2071F"/>
                </a:solidFill>
                <a:latin typeface="Kristen ITC" panose="03050502040202030202" pitchFamily="66" charset="0"/>
              </a:rPr>
              <a:t>Health and Wellbeing </a:t>
            </a:r>
            <a:endParaRPr lang="en-GB" sz="6000" dirty="0">
              <a:ln w="31750">
                <a:noFill/>
              </a:ln>
              <a:latin typeface="Kristen ITC" panose="03050502040202030202" pitchFamily="66" charset="0"/>
            </a:endParaRPr>
          </a:p>
        </p:txBody>
      </p:sp>
      <p:sp>
        <p:nvSpPr>
          <p:cNvPr id="11" name="TextBox 10">
            <a:extLst>
              <a:ext uri="{FF2B5EF4-FFF2-40B4-BE49-F238E27FC236}">
                <a16:creationId xmlns:a16="http://schemas.microsoft.com/office/drawing/2014/main" id="{750FBC82-8D6C-4F28-8177-40FB178DE1D8}"/>
              </a:ext>
            </a:extLst>
          </p:cNvPr>
          <p:cNvSpPr txBox="1"/>
          <p:nvPr/>
        </p:nvSpPr>
        <p:spPr>
          <a:xfrm>
            <a:off x="986957" y="1795674"/>
            <a:ext cx="7980651" cy="4572259"/>
          </a:xfrm>
          <a:prstGeom prst="rect">
            <a:avLst/>
          </a:prstGeom>
          <a:noFill/>
          <a:ln w="57150">
            <a:noFill/>
            <a:prstDash val="sysDot"/>
          </a:ln>
        </p:spPr>
        <p:txBody>
          <a:bodyPr wrap="square" lIns="0" tIns="72000" rIns="0" bIns="72000" rtlCol="0">
            <a:spAutoFit/>
          </a:bodyPr>
          <a:lstStyle/>
          <a:p>
            <a:r>
              <a:rPr lang="en-GB" sz="1900" dirty="0">
                <a:latin typeface="Verdana" panose="020B0604030504040204" pitchFamily="34" charset="0"/>
                <a:ea typeface="Verdana" panose="020B0604030504040204" pitchFamily="34" charset="0"/>
              </a:rPr>
              <a:t>1. How many portions of fruit and  </a:t>
            </a:r>
          </a:p>
          <a:p>
            <a:r>
              <a:rPr lang="en-GB" sz="1900" dirty="0">
                <a:latin typeface="Verdana" panose="020B0604030504040204" pitchFamily="34" charset="0"/>
                <a:ea typeface="Verdana" panose="020B0604030504040204" pitchFamily="34" charset="0"/>
              </a:rPr>
              <a:t>    vegetables should you eat each day?</a:t>
            </a:r>
          </a:p>
          <a:p>
            <a:r>
              <a:rPr lang="en-GB" sz="1200" dirty="0">
                <a:latin typeface="Verdana" panose="020B0604030504040204" pitchFamily="34" charset="0"/>
                <a:ea typeface="Verdana" panose="020B0604030504040204" pitchFamily="34" charset="0"/>
              </a:rPr>
              <a:t>	</a:t>
            </a:r>
          </a:p>
          <a:p>
            <a:r>
              <a:rPr lang="en-GB" sz="2000" dirty="0">
                <a:latin typeface="Verdana" panose="020B0604030504040204" pitchFamily="34" charset="0"/>
                <a:ea typeface="Verdana" panose="020B0604030504040204" pitchFamily="34" charset="0"/>
              </a:rPr>
              <a:t>	</a:t>
            </a:r>
            <a:r>
              <a:rPr lang="en-GB" sz="1900" dirty="0">
                <a:latin typeface="Verdana" panose="020B0604030504040204" pitchFamily="34" charset="0"/>
                <a:ea typeface="Verdana" panose="020B0604030504040204" pitchFamily="34" charset="0"/>
              </a:rPr>
              <a:t>a.) 0-2  b.) 5-10  c.) 20-30</a:t>
            </a:r>
          </a:p>
          <a:p>
            <a:endParaRPr lang="en-GB" sz="2000" dirty="0">
              <a:latin typeface="Verdana" panose="020B0604030504040204" pitchFamily="34" charset="0"/>
              <a:ea typeface="Verdana" panose="020B0604030504040204" pitchFamily="34" charset="0"/>
            </a:endParaRPr>
          </a:p>
          <a:p>
            <a:r>
              <a:rPr lang="en-GB" sz="1900" dirty="0">
                <a:latin typeface="Verdana" panose="020B0604030504040204" pitchFamily="34" charset="0"/>
                <a:ea typeface="Verdana" panose="020B0604030504040204" pitchFamily="34" charset="0"/>
              </a:rPr>
              <a:t>2. If you want to improve your mood, which of </a:t>
            </a:r>
          </a:p>
          <a:p>
            <a:r>
              <a:rPr lang="en-GB" sz="1900" dirty="0">
                <a:latin typeface="Verdana" panose="020B0604030504040204" pitchFamily="34" charset="0"/>
                <a:ea typeface="Verdana" panose="020B0604030504040204" pitchFamily="34" charset="0"/>
              </a:rPr>
              <a:t>    these should you NOT do?</a:t>
            </a:r>
          </a:p>
          <a:p>
            <a:endParaRPr lang="en-GB" sz="1050" dirty="0">
              <a:latin typeface="Verdana" panose="020B0604030504040204" pitchFamily="34" charset="0"/>
              <a:ea typeface="Verdana" panose="020B0604030504040204" pitchFamily="34" charset="0"/>
            </a:endParaRPr>
          </a:p>
          <a:p>
            <a:r>
              <a:rPr lang="en-GB" sz="2000" dirty="0">
                <a:latin typeface="Verdana" panose="020B0604030504040204" pitchFamily="34" charset="0"/>
                <a:ea typeface="Verdana" panose="020B0604030504040204" pitchFamily="34" charset="0"/>
              </a:rPr>
              <a:t>	</a:t>
            </a:r>
            <a:r>
              <a:rPr lang="en-GB" sz="1900" dirty="0">
                <a:latin typeface="Verdana" panose="020B0604030504040204" pitchFamily="34" charset="0"/>
                <a:ea typeface="Verdana" panose="020B0604030504040204" pitchFamily="34" charset="0"/>
              </a:rPr>
              <a:t>a.) Talk about it with someone</a:t>
            </a:r>
          </a:p>
          <a:p>
            <a:r>
              <a:rPr lang="en-GB" sz="1900" dirty="0">
                <a:latin typeface="Verdana" panose="020B0604030504040204" pitchFamily="34" charset="0"/>
                <a:ea typeface="Verdana" panose="020B0604030504040204" pitchFamily="34" charset="0"/>
              </a:rPr>
              <a:t>	b.) Do some exercise</a:t>
            </a:r>
          </a:p>
          <a:p>
            <a:r>
              <a:rPr lang="en-GB" sz="1900" dirty="0">
                <a:latin typeface="Verdana" panose="020B0604030504040204" pitchFamily="34" charset="0"/>
                <a:ea typeface="Verdana" panose="020B0604030504040204" pitchFamily="34" charset="0"/>
              </a:rPr>
              <a:t>	c.) Think about your problems alone</a:t>
            </a:r>
          </a:p>
          <a:p>
            <a:endParaRPr lang="en-GB" sz="2000" dirty="0">
              <a:latin typeface="Verdana" panose="020B0604030504040204" pitchFamily="34" charset="0"/>
              <a:ea typeface="Verdana" panose="020B0604030504040204" pitchFamily="34" charset="0"/>
            </a:endParaRPr>
          </a:p>
          <a:p>
            <a:r>
              <a:rPr lang="en-GB" sz="1900" dirty="0">
                <a:latin typeface="Verdana" panose="020B0604030504040204" pitchFamily="34" charset="0"/>
                <a:ea typeface="Verdana" panose="020B0604030504040204" pitchFamily="34" charset="0"/>
              </a:rPr>
              <a:t>3. How much water should you drink each day?</a:t>
            </a:r>
          </a:p>
          <a:p>
            <a:r>
              <a:rPr lang="en-GB" sz="1050" dirty="0">
                <a:latin typeface="Verdana" panose="020B0604030504040204" pitchFamily="34" charset="0"/>
                <a:ea typeface="Verdana" panose="020B0604030504040204" pitchFamily="34" charset="0"/>
              </a:rPr>
              <a:t>	</a:t>
            </a:r>
          </a:p>
          <a:p>
            <a:r>
              <a:rPr lang="en-GB" sz="2000" dirty="0">
                <a:latin typeface="Verdana" panose="020B0604030504040204" pitchFamily="34" charset="0"/>
                <a:ea typeface="Verdana" panose="020B0604030504040204" pitchFamily="34" charset="0"/>
              </a:rPr>
              <a:t>	</a:t>
            </a:r>
            <a:r>
              <a:rPr lang="en-GB" sz="1900" dirty="0">
                <a:latin typeface="Verdana" panose="020B0604030504040204" pitchFamily="34" charset="0"/>
                <a:ea typeface="Verdana" panose="020B0604030504040204" pitchFamily="34" charset="0"/>
              </a:rPr>
              <a:t>a.)  None   b.) At least 5 glasses  c.) 20 pints</a:t>
            </a:r>
          </a:p>
          <a:p>
            <a:r>
              <a:rPr lang="en-GB" sz="2800" baseline="30000" dirty="0">
                <a:latin typeface="Verdana" panose="020B0604030504040204" pitchFamily="34" charset="0"/>
                <a:ea typeface="Verdana" panose="020B0604030504040204" pitchFamily="34" charset="0"/>
              </a:rPr>
              <a:t>	</a:t>
            </a:r>
          </a:p>
        </p:txBody>
      </p:sp>
      <p:sp>
        <p:nvSpPr>
          <p:cNvPr id="5" name="Rectangle 4">
            <a:extLst>
              <a:ext uri="{FF2B5EF4-FFF2-40B4-BE49-F238E27FC236}">
                <a16:creationId xmlns:a16="http://schemas.microsoft.com/office/drawing/2014/main" id="{F4EFE4CE-E226-4150-81B7-D40843B0CA89}"/>
              </a:ext>
            </a:extLst>
          </p:cNvPr>
          <p:cNvSpPr/>
          <p:nvPr/>
        </p:nvSpPr>
        <p:spPr>
          <a:xfrm>
            <a:off x="8919986" y="-664724"/>
            <a:ext cx="836969" cy="8556188"/>
          </a:xfrm>
          <a:prstGeom prst="rect">
            <a:avLst/>
          </a:prstGeom>
        </p:spPr>
        <p:txBody>
          <a:bodyPr wrap="square">
            <a:spAutoFit/>
          </a:bodyPr>
          <a:lstStyle/>
          <a:p>
            <a:r>
              <a:rPr lang="en-GB" sz="55000" dirty="0">
                <a:ln w="31750">
                  <a:noFill/>
                </a:ln>
                <a:solidFill>
                  <a:srgbClr val="FFF155"/>
                </a:solidFill>
                <a:latin typeface="Kristen ITC" panose="03050502040202030202" pitchFamily="66" charset="0"/>
              </a:rPr>
              <a:t>?</a:t>
            </a:r>
            <a:endParaRPr lang="en-GB" sz="55000" dirty="0">
              <a:solidFill>
                <a:srgbClr val="FFF155"/>
              </a:solidFill>
            </a:endParaRPr>
          </a:p>
        </p:txBody>
      </p:sp>
      <p:sp>
        <p:nvSpPr>
          <p:cNvPr id="10" name="Title">
            <a:extLst>
              <a:ext uri="{FF2B5EF4-FFF2-40B4-BE49-F238E27FC236}">
                <a16:creationId xmlns:a16="http://schemas.microsoft.com/office/drawing/2014/main" id="{F0736DF2-1DD4-4067-95BF-B8CDC27C1D8C}"/>
              </a:ext>
            </a:extLst>
          </p:cNvPr>
          <p:cNvSpPr txBox="1">
            <a:spLocks/>
          </p:cNvSpPr>
          <p:nvPr/>
        </p:nvSpPr>
        <p:spPr>
          <a:xfrm rot="21257020">
            <a:off x="6438123" y="1725488"/>
            <a:ext cx="4902117" cy="1152655"/>
          </a:xfrm>
          <a:prstGeom prst="rect">
            <a:avLst/>
          </a:prstGeom>
          <a:solidFill>
            <a:srgbClr val="E2071F"/>
          </a:solidFill>
        </p:spPr>
        <p:txBody>
          <a:bodyPr vert="horz" lIns="91440" tIns="288000" rIns="9144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5000" dirty="0">
                <a:ln w="31750">
                  <a:noFill/>
                </a:ln>
                <a:solidFill>
                  <a:schemeClr val="bg1"/>
                </a:solidFill>
                <a:latin typeface="Kristen ITC" panose="03050502040202030202" pitchFamily="66" charset="0"/>
              </a:rPr>
              <a:t>QUICK QUIZ</a:t>
            </a:r>
          </a:p>
        </p:txBody>
      </p:sp>
      <p:pic>
        <p:nvPicPr>
          <p:cNvPr id="7" name="Picture 6" descr="Logo&#10;&#10;Description automatically generated">
            <a:extLst>
              <a:ext uri="{FF2B5EF4-FFF2-40B4-BE49-F238E27FC236}">
                <a16:creationId xmlns:a16="http://schemas.microsoft.com/office/drawing/2014/main" id="{EE550D0E-20F0-44CA-8F2B-CF2FFE3D94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9242" y="3233849"/>
            <a:ext cx="1458280" cy="3309175"/>
          </a:xfrm>
          <a:prstGeom prst="rect">
            <a:avLst/>
          </a:prstGeom>
        </p:spPr>
      </p:pic>
    </p:spTree>
    <p:extLst>
      <p:ext uri="{BB962C8B-B14F-4D97-AF65-F5344CB8AC3E}">
        <p14:creationId xmlns:p14="http://schemas.microsoft.com/office/powerpoint/2010/main" val="3542364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F0F28502-A728-4A1F-8036-D2E99C0F6BB2}"/>
              </a:ext>
            </a:extLst>
          </p:cNvPr>
          <p:cNvSpPr>
            <a:spLocks noGrp="1"/>
          </p:cNvSpPr>
          <p:nvPr>
            <p:ph type="title"/>
          </p:nvPr>
        </p:nvSpPr>
        <p:spPr>
          <a:xfrm>
            <a:off x="0" y="0"/>
            <a:ext cx="12192000" cy="6858000"/>
          </a:xfrm>
          <a:solidFill>
            <a:srgbClr val="00A7D7"/>
          </a:solidFill>
        </p:spPr>
        <p:txBody>
          <a:bodyPr/>
          <a:lstStyle/>
          <a:p>
            <a:r>
              <a:rPr lang="en-GB" dirty="0"/>
              <a:t> </a:t>
            </a:r>
          </a:p>
        </p:txBody>
      </p:sp>
      <p:sp>
        <p:nvSpPr>
          <p:cNvPr id="4" name="Dotty line">
            <a:extLst>
              <a:ext uri="{FF2B5EF4-FFF2-40B4-BE49-F238E27FC236}">
                <a16:creationId xmlns:a16="http://schemas.microsoft.com/office/drawing/2014/main" id="{848FD376-5535-49B6-BD87-D39AB3496616}"/>
              </a:ext>
            </a:extLst>
          </p:cNvPr>
          <p:cNvSpPr txBox="1"/>
          <p:nvPr/>
        </p:nvSpPr>
        <p:spPr>
          <a:xfrm>
            <a:off x="466997" y="483327"/>
            <a:ext cx="11273245" cy="5688000"/>
          </a:xfrm>
          <a:prstGeom prst="rect">
            <a:avLst/>
          </a:prstGeom>
          <a:solidFill>
            <a:schemeClr val="bg1"/>
          </a:solidFill>
          <a:ln w="95250" cmpd="sng">
            <a:solidFill>
              <a:srgbClr val="FFF155"/>
            </a:solidFill>
            <a:prstDash val="sysDot"/>
            <a:round/>
            <a:extLst>
              <a:ext uri="{C807C97D-BFC1-408E-A445-0C87EB9F89A2}">
                <ask:lineSketchStyleProps xmlns:ask="http://schemas.microsoft.com/office/drawing/2018/sketchyshapes" sd="1219033472">
                  <a:custGeom>
                    <a:avLst/>
                    <a:gdLst>
                      <a:gd name="connsiteX0" fmla="*/ 0 w 11212830"/>
                      <a:gd name="connsiteY0" fmla="*/ 0 h 6389370"/>
                      <a:gd name="connsiteX1" fmla="*/ 478021 w 11212830"/>
                      <a:gd name="connsiteY1" fmla="*/ 0 h 6389370"/>
                      <a:gd name="connsiteX2" fmla="*/ 731785 w 11212830"/>
                      <a:gd name="connsiteY2" fmla="*/ 0 h 6389370"/>
                      <a:gd name="connsiteX3" fmla="*/ 1546190 w 11212830"/>
                      <a:gd name="connsiteY3" fmla="*/ 0 h 6389370"/>
                      <a:gd name="connsiteX4" fmla="*/ 2024211 w 11212830"/>
                      <a:gd name="connsiteY4" fmla="*/ 0 h 6389370"/>
                      <a:gd name="connsiteX5" fmla="*/ 2502232 w 11212830"/>
                      <a:gd name="connsiteY5" fmla="*/ 0 h 6389370"/>
                      <a:gd name="connsiteX6" fmla="*/ 3316637 w 11212830"/>
                      <a:gd name="connsiteY6" fmla="*/ 0 h 6389370"/>
                      <a:gd name="connsiteX7" fmla="*/ 3682529 w 11212830"/>
                      <a:gd name="connsiteY7" fmla="*/ 0 h 6389370"/>
                      <a:gd name="connsiteX8" fmla="*/ 4496935 w 11212830"/>
                      <a:gd name="connsiteY8" fmla="*/ 0 h 6389370"/>
                      <a:gd name="connsiteX9" fmla="*/ 5311341 w 11212830"/>
                      <a:gd name="connsiteY9" fmla="*/ 0 h 6389370"/>
                      <a:gd name="connsiteX10" fmla="*/ 5901489 w 11212830"/>
                      <a:gd name="connsiteY10" fmla="*/ 0 h 6389370"/>
                      <a:gd name="connsiteX11" fmla="*/ 6715895 w 11212830"/>
                      <a:gd name="connsiteY11" fmla="*/ 0 h 6389370"/>
                      <a:gd name="connsiteX12" fmla="*/ 7193916 w 11212830"/>
                      <a:gd name="connsiteY12" fmla="*/ 0 h 6389370"/>
                      <a:gd name="connsiteX13" fmla="*/ 7671936 w 11212830"/>
                      <a:gd name="connsiteY13" fmla="*/ 0 h 6389370"/>
                      <a:gd name="connsiteX14" fmla="*/ 8374214 w 11212830"/>
                      <a:gd name="connsiteY14" fmla="*/ 0 h 6389370"/>
                      <a:gd name="connsiteX15" fmla="*/ 8852234 w 11212830"/>
                      <a:gd name="connsiteY15" fmla="*/ 0 h 6389370"/>
                      <a:gd name="connsiteX16" fmla="*/ 9666640 w 11212830"/>
                      <a:gd name="connsiteY16" fmla="*/ 0 h 6389370"/>
                      <a:gd name="connsiteX17" fmla="*/ 10481045 w 11212830"/>
                      <a:gd name="connsiteY17" fmla="*/ 0 h 6389370"/>
                      <a:gd name="connsiteX18" fmla="*/ 11212830 w 11212830"/>
                      <a:gd name="connsiteY18" fmla="*/ 0 h 6389370"/>
                      <a:gd name="connsiteX19" fmla="*/ 11212830 w 11212830"/>
                      <a:gd name="connsiteY19" fmla="*/ 516958 h 6389370"/>
                      <a:gd name="connsiteX20" fmla="*/ 11212830 w 11212830"/>
                      <a:gd name="connsiteY20" fmla="*/ 906129 h 6389370"/>
                      <a:gd name="connsiteX21" fmla="*/ 11212830 w 11212830"/>
                      <a:gd name="connsiteY21" fmla="*/ 1359193 h 6389370"/>
                      <a:gd name="connsiteX22" fmla="*/ 11212830 w 11212830"/>
                      <a:gd name="connsiteY22" fmla="*/ 2003939 h 6389370"/>
                      <a:gd name="connsiteX23" fmla="*/ 11212830 w 11212830"/>
                      <a:gd name="connsiteY23" fmla="*/ 2520897 h 6389370"/>
                      <a:gd name="connsiteX24" fmla="*/ 11212830 w 11212830"/>
                      <a:gd name="connsiteY24" fmla="*/ 2973961 h 6389370"/>
                      <a:gd name="connsiteX25" fmla="*/ 11212830 w 11212830"/>
                      <a:gd name="connsiteY25" fmla="*/ 3618707 h 6389370"/>
                      <a:gd name="connsiteX26" fmla="*/ 11212830 w 11212830"/>
                      <a:gd name="connsiteY26" fmla="*/ 4199559 h 6389370"/>
                      <a:gd name="connsiteX27" fmla="*/ 11212830 w 11212830"/>
                      <a:gd name="connsiteY27" fmla="*/ 4780410 h 6389370"/>
                      <a:gd name="connsiteX28" fmla="*/ 11212830 w 11212830"/>
                      <a:gd name="connsiteY28" fmla="*/ 5489050 h 6389370"/>
                      <a:gd name="connsiteX29" fmla="*/ 11212830 w 11212830"/>
                      <a:gd name="connsiteY29" fmla="*/ 6389370 h 6389370"/>
                      <a:gd name="connsiteX30" fmla="*/ 10959066 w 11212830"/>
                      <a:gd name="connsiteY30" fmla="*/ 6389370 h 6389370"/>
                      <a:gd name="connsiteX31" fmla="*/ 10256789 w 11212830"/>
                      <a:gd name="connsiteY31" fmla="*/ 6389370 h 6389370"/>
                      <a:gd name="connsiteX32" fmla="*/ 10003025 w 11212830"/>
                      <a:gd name="connsiteY32" fmla="*/ 6389370 h 6389370"/>
                      <a:gd name="connsiteX33" fmla="*/ 9300747 w 11212830"/>
                      <a:gd name="connsiteY33" fmla="*/ 6389370 h 6389370"/>
                      <a:gd name="connsiteX34" fmla="*/ 8934855 w 11212830"/>
                      <a:gd name="connsiteY34" fmla="*/ 6389370 h 6389370"/>
                      <a:gd name="connsiteX35" fmla="*/ 8681091 w 11212830"/>
                      <a:gd name="connsiteY35" fmla="*/ 6389370 h 6389370"/>
                      <a:gd name="connsiteX36" fmla="*/ 8315199 w 11212830"/>
                      <a:gd name="connsiteY36" fmla="*/ 6389370 h 6389370"/>
                      <a:gd name="connsiteX37" fmla="*/ 7612921 w 11212830"/>
                      <a:gd name="connsiteY37" fmla="*/ 6389370 h 6389370"/>
                      <a:gd name="connsiteX38" fmla="*/ 7247029 w 11212830"/>
                      <a:gd name="connsiteY38" fmla="*/ 6389370 h 6389370"/>
                      <a:gd name="connsiteX39" fmla="*/ 6993265 w 11212830"/>
                      <a:gd name="connsiteY39" fmla="*/ 6389370 h 6389370"/>
                      <a:gd name="connsiteX40" fmla="*/ 6627373 w 11212830"/>
                      <a:gd name="connsiteY40" fmla="*/ 6389370 h 6389370"/>
                      <a:gd name="connsiteX41" fmla="*/ 6149352 w 11212830"/>
                      <a:gd name="connsiteY41" fmla="*/ 6389370 h 6389370"/>
                      <a:gd name="connsiteX42" fmla="*/ 5559203 w 11212830"/>
                      <a:gd name="connsiteY42" fmla="*/ 6389370 h 6389370"/>
                      <a:gd name="connsiteX43" fmla="*/ 5193311 w 11212830"/>
                      <a:gd name="connsiteY43" fmla="*/ 6389370 h 6389370"/>
                      <a:gd name="connsiteX44" fmla="*/ 4378905 w 11212830"/>
                      <a:gd name="connsiteY44" fmla="*/ 6389370 h 6389370"/>
                      <a:gd name="connsiteX45" fmla="*/ 3788756 w 11212830"/>
                      <a:gd name="connsiteY45" fmla="*/ 6389370 h 6389370"/>
                      <a:gd name="connsiteX46" fmla="*/ 2974351 w 11212830"/>
                      <a:gd name="connsiteY46" fmla="*/ 6389370 h 6389370"/>
                      <a:gd name="connsiteX47" fmla="*/ 2272073 w 11212830"/>
                      <a:gd name="connsiteY47" fmla="*/ 6389370 h 6389370"/>
                      <a:gd name="connsiteX48" fmla="*/ 1794053 w 11212830"/>
                      <a:gd name="connsiteY48" fmla="*/ 6389370 h 6389370"/>
                      <a:gd name="connsiteX49" fmla="*/ 1091776 w 11212830"/>
                      <a:gd name="connsiteY49" fmla="*/ 6389370 h 6389370"/>
                      <a:gd name="connsiteX50" fmla="*/ 725883 w 11212830"/>
                      <a:gd name="connsiteY50" fmla="*/ 6389370 h 6389370"/>
                      <a:gd name="connsiteX51" fmla="*/ 0 w 11212830"/>
                      <a:gd name="connsiteY51" fmla="*/ 6389370 h 6389370"/>
                      <a:gd name="connsiteX52" fmla="*/ 0 w 11212830"/>
                      <a:gd name="connsiteY52" fmla="*/ 6000199 h 6389370"/>
                      <a:gd name="connsiteX53" fmla="*/ 0 w 11212830"/>
                      <a:gd name="connsiteY53" fmla="*/ 5291560 h 6389370"/>
                      <a:gd name="connsiteX54" fmla="*/ 0 w 11212830"/>
                      <a:gd name="connsiteY54" fmla="*/ 4646815 h 6389370"/>
                      <a:gd name="connsiteX55" fmla="*/ 0 w 11212830"/>
                      <a:gd name="connsiteY55" fmla="*/ 4002069 h 6389370"/>
                      <a:gd name="connsiteX56" fmla="*/ 0 w 11212830"/>
                      <a:gd name="connsiteY56" fmla="*/ 3357324 h 6389370"/>
                      <a:gd name="connsiteX57" fmla="*/ 0 w 11212830"/>
                      <a:gd name="connsiteY57" fmla="*/ 2904259 h 6389370"/>
                      <a:gd name="connsiteX58" fmla="*/ 0 w 11212830"/>
                      <a:gd name="connsiteY58" fmla="*/ 2195620 h 6389370"/>
                      <a:gd name="connsiteX59" fmla="*/ 0 w 11212830"/>
                      <a:gd name="connsiteY59" fmla="*/ 1614768 h 6389370"/>
                      <a:gd name="connsiteX60" fmla="*/ 0 w 11212830"/>
                      <a:gd name="connsiteY60" fmla="*/ 1225597 h 6389370"/>
                      <a:gd name="connsiteX61" fmla="*/ 0 w 11212830"/>
                      <a:gd name="connsiteY61" fmla="*/ 644746 h 6389370"/>
                      <a:gd name="connsiteX62" fmla="*/ 0 w 11212830"/>
                      <a:gd name="connsiteY62" fmla="*/ 0 h 638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212830" h="6389370" extrusionOk="0">
                        <a:moveTo>
                          <a:pt x="0" y="0"/>
                        </a:moveTo>
                        <a:cubicBezTo>
                          <a:pt x="200739" y="-51304"/>
                          <a:pt x="377049" y="32590"/>
                          <a:pt x="478021" y="0"/>
                        </a:cubicBezTo>
                        <a:cubicBezTo>
                          <a:pt x="578993" y="-32590"/>
                          <a:pt x="650317" y="323"/>
                          <a:pt x="731785" y="0"/>
                        </a:cubicBezTo>
                        <a:cubicBezTo>
                          <a:pt x="813253" y="-323"/>
                          <a:pt x="1173925" y="64314"/>
                          <a:pt x="1546190" y="0"/>
                        </a:cubicBezTo>
                        <a:cubicBezTo>
                          <a:pt x="1918455" y="-64314"/>
                          <a:pt x="1817721" y="20384"/>
                          <a:pt x="2024211" y="0"/>
                        </a:cubicBezTo>
                        <a:cubicBezTo>
                          <a:pt x="2230701" y="-20384"/>
                          <a:pt x="2293951" y="11206"/>
                          <a:pt x="2502232" y="0"/>
                        </a:cubicBezTo>
                        <a:cubicBezTo>
                          <a:pt x="2710513" y="-11206"/>
                          <a:pt x="2935325" y="94978"/>
                          <a:pt x="3316637" y="0"/>
                        </a:cubicBezTo>
                        <a:cubicBezTo>
                          <a:pt x="3697949" y="-94978"/>
                          <a:pt x="3512153" y="37206"/>
                          <a:pt x="3682529" y="0"/>
                        </a:cubicBezTo>
                        <a:cubicBezTo>
                          <a:pt x="3852905" y="-37206"/>
                          <a:pt x="4320821" y="43589"/>
                          <a:pt x="4496935" y="0"/>
                        </a:cubicBezTo>
                        <a:cubicBezTo>
                          <a:pt x="4673049" y="-43589"/>
                          <a:pt x="5015728" y="51476"/>
                          <a:pt x="5311341" y="0"/>
                        </a:cubicBezTo>
                        <a:cubicBezTo>
                          <a:pt x="5606954" y="-51476"/>
                          <a:pt x="5665942" y="30931"/>
                          <a:pt x="5901489" y="0"/>
                        </a:cubicBezTo>
                        <a:cubicBezTo>
                          <a:pt x="6137036" y="-30931"/>
                          <a:pt x="6355221" y="20344"/>
                          <a:pt x="6715895" y="0"/>
                        </a:cubicBezTo>
                        <a:cubicBezTo>
                          <a:pt x="7076569" y="-20344"/>
                          <a:pt x="6973782" y="36832"/>
                          <a:pt x="7193916" y="0"/>
                        </a:cubicBezTo>
                        <a:cubicBezTo>
                          <a:pt x="7414050" y="-36832"/>
                          <a:pt x="7538595" y="9450"/>
                          <a:pt x="7671936" y="0"/>
                        </a:cubicBezTo>
                        <a:cubicBezTo>
                          <a:pt x="7805277" y="-9450"/>
                          <a:pt x="8040949" y="13266"/>
                          <a:pt x="8374214" y="0"/>
                        </a:cubicBezTo>
                        <a:cubicBezTo>
                          <a:pt x="8707479" y="-13266"/>
                          <a:pt x="8755086" y="16678"/>
                          <a:pt x="8852234" y="0"/>
                        </a:cubicBezTo>
                        <a:cubicBezTo>
                          <a:pt x="8949382" y="-16678"/>
                          <a:pt x="9394810" y="70231"/>
                          <a:pt x="9666640" y="0"/>
                        </a:cubicBezTo>
                        <a:cubicBezTo>
                          <a:pt x="9938470" y="-70231"/>
                          <a:pt x="10279444" y="11205"/>
                          <a:pt x="10481045" y="0"/>
                        </a:cubicBezTo>
                        <a:cubicBezTo>
                          <a:pt x="10682646" y="-11205"/>
                          <a:pt x="11059933" y="2930"/>
                          <a:pt x="11212830" y="0"/>
                        </a:cubicBezTo>
                        <a:cubicBezTo>
                          <a:pt x="11274230" y="211502"/>
                          <a:pt x="11163661" y="306801"/>
                          <a:pt x="11212830" y="516958"/>
                        </a:cubicBezTo>
                        <a:cubicBezTo>
                          <a:pt x="11261999" y="727115"/>
                          <a:pt x="11206591" y="817022"/>
                          <a:pt x="11212830" y="906129"/>
                        </a:cubicBezTo>
                        <a:cubicBezTo>
                          <a:pt x="11219069" y="995236"/>
                          <a:pt x="11182220" y="1172136"/>
                          <a:pt x="11212830" y="1359193"/>
                        </a:cubicBezTo>
                        <a:cubicBezTo>
                          <a:pt x="11243440" y="1546250"/>
                          <a:pt x="11167305" y="1752496"/>
                          <a:pt x="11212830" y="2003939"/>
                        </a:cubicBezTo>
                        <a:cubicBezTo>
                          <a:pt x="11258355" y="2255382"/>
                          <a:pt x="11189025" y="2289392"/>
                          <a:pt x="11212830" y="2520897"/>
                        </a:cubicBezTo>
                        <a:cubicBezTo>
                          <a:pt x="11236635" y="2752402"/>
                          <a:pt x="11163549" y="2812458"/>
                          <a:pt x="11212830" y="2973961"/>
                        </a:cubicBezTo>
                        <a:cubicBezTo>
                          <a:pt x="11262111" y="3135464"/>
                          <a:pt x="11146885" y="3298350"/>
                          <a:pt x="11212830" y="3618707"/>
                        </a:cubicBezTo>
                        <a:cubicBezTo>
                          <a:pt x="11278775" y="3939064"/>
                          <a:pt x="11208929" y="3964585"/>
                          <a:pt x="11212830" y="4199559"/>
                        </a:cubicBezTo>
                        <a:cubicBezTo>
                          <a:pt x="11216731" y="4434533"/>
                          <a:pt x="11146353" y="4501281"/>
                          <a:pt x="11212830" y="4780410"/>
                        </a:cubicBezTo>
                        <a:cubicBezTo>
                          <a:pt x="11279307" y="5059539"/>
                          <a:pt x="11184077" y="5291434"/>
                          <a:pt x="11212830" y="5489050"/>
                        </a:cubicBezTo>
                        <a:cubicBezTo>
                          <a:pt x="11241583" y="5686666"/>
                          <a:pt x="11198617" y="6126824"/>
                          <a:pt x="11212830" y="6389370"/>
                        </a:cubicBezTo>
                        <a:cubicBezTo>
                          <a:pt x="11160154" y="6396285"/>
                          <a:pt x="11064720" y="6378061"/>
                          <a:pt x="10959066" y="6389370"/>
                        </a:cubicBezTo>
                        <a:cubicBezTo>
                          <a:pt x="10853412" y="6400679"/>
                          <a:pt x="10460559" y="6369130"/>
                          <a:pt x="10256789" y="6389370"/>
                        </a:cubicBezTo>
                        <a:cubicBezTo>
                          <a:pt x="10053019" y="6409610"/>
                          <a:pt x="10123927" y="6381219"/>
                          <a:pt x="10003025" y="6389370"/>
                        </a:cubicBezTo>
                        <a:cubicBezTo>
                          <a:pt x="9882123" y="6397521"/>
                          <a:pt x="9564672" y="6379390"/>
                          <a:pt x="9300747" y="6389370"/>
                        </a:cubicBezTo>
                        <a:cubicBezTo>
                          <a:pt x="9036822" y="6399350"/>
                          <a:pt x="9084030" y="6381494"/>
                          <a:pt x="8934855" y="6389370"/>
                        </a:cubicBezTo>
                        <a:cubicBezTo>
                          <a:pt x="8785680" y="6397246"/>
                          <a:pt x="8791869" y="6383799"/>
                          <a:pt x="8681091" y="6389370"/>
                        </a:cubicBezTo>
                        <a:cubicBezTo>
                          <a:pt x="8570313" y="6394941"/>
                          <a:pt x="8462983" y="6378155"/>
                          <a:pt x="8315199" y="6389370"/>
                        </a:cubicBezTo>
                        <a:cubicBezTo>
                          <a:pt x="8167415" y="6400585"/>
                          <a:pt x="7926261" y="6339623"/>
                          <a:pt x="7612921" y="6389370"/>
                        </a:cubicBezTo>
                        <a:cubicBezTo>
                          <a:pt x="7299581" y="6439117"/>
                          <a:pt x="7357573" y="6348471"/>
                          <a:pt x="7247029" y="6389370"/>
                        </a:cubicBezTo>
                        <a:cubicBezTo>
                          <a:pt x="7136485" y="6430269"/>
                          <a:pt x="7079190" y="6368077"/>
                          <a:pt x="6993265" y="6389370"/>
                        </a:cubicBezTo>
                        <a:cubicBezTo>
                          <a:pt x="6907340" y="6410663"/>
                          <a:pt x="6704275" y="6368250"/>
                          <a:pt x="6627373" y="6389370"/>
                        </a:cubicBezTo>
                        <a:cubicBezTo>
                          <a:pt x="6550471" y="6410490"/>
                          <a:pt x="6283822" y="6354563"/>
                          <a:pt x="6149352" y="6389370"/>
                        </a:cubicBezTo>
                        <a:cubicBezTo>
                          <a:pt x="6014882" y="6424177"/>
                          <a:pt x="5700171" y="6336107"/>
                          <a:pt x="5559203" y="6389370"/>
                        </a:cubicBezTo>
                        <a:cubicBezTo>
                          <a:pt x="5418235" y="6442633"/>
                          <a:pt x="5328349" y="6379182"/>
                          <a:pt x="5193311" y="6389370"/>
                        </a:cubicBezTo>
                        <a:cubicBezTo>
                          <a:pt x="5058273" y="6399558"/>
                          <a:pt x="4556941" y="6359194"/>
                          <a:pt x="4378905" y="6389370"/>
                        </a:cubicBezTo>
                        <a:cubicBezTo>
                          <a:pt x="4200869" y="6419546"/>
                          <a:pt x="4028830" y="6380289"/>
                          <a:pt x="3788756" y="6389370"/>
                        </a:cubicBezTo>
                        <a:cubicBezTo>
                          <a:pt x="3548682" y="6398451"/>
                          <a:pt x="3229413" y="6359057"/>
                          <a:pt x="2974351" y="6389370"/>
                        </a:cubicBezTo>
                        <a:cubicBezTo>
                          <a:pt x="2719289" y="6419683"/>
                          <a:pt x="2614073" y="6305221"/>
                          <a:pt x="2272073" y="6389370"/>
                        </a:cubicBezTo>
                        <a:cubicBezTo>
                          <a:pt x="1930073" y="6473519"/>
                          <a:pt x="1931051" y="6360334"/>
                          <a:pt x="1794053" y="6389370"/>
                        </a:cubicBezTo>
                        <a:cubicBezTo>
                          <a:pt x="1657055" y="6418406"/>
                          <a:pt x="1297523" y="6326295"/>
                          <a:pt x="1091776" y="6389370"/>
                        </a:cubicBezTo>
                        <a:cubicBezTo>
                          <a:pt x="886029" y="6452445"/>
                          <a:pt x="851288" y="6349447"/>
                          <a:pt x="725883" y="6389370"/>
                        </a:cubicBezTo>
                        <a:cubicBezTo>
                          <a:pt x="600478" y="6429293"/>
                          <a:pt x="204177" y="6379076"/>
                          <a:pt x="0" y="6389370"/>
                        </a:cubicBezTo>
                        <a:cubicBezTo>
                          <a:pt x="-13196" y="6199555"/>
                          <a:pt x="12387" y="6085661"/>
                          <a:pt x="0" y="6000199"/>
                        </a:cubicBezTo>
                        <a:cubicBezTo>
                          <a:pt x="-12387" y="5914737"/>
                          <a:pt x="80817" y="5516449"/>
                          <a:pt x="0" y="5291560"/>
                        </a:cubicBezTo>
                        <a:cubicBezTo>
                          <a:pt x="-80817" y="5066671"/>
                          <a:pt x="1017" y="4926692"/>
                          <a:pt x="0" y="4646815"/>
                        </a:cubicBezTo>
                        <a:cubicBezTo>
                          <a:pt x="-1017" y="4366939"/>
                          <a:pt x="47227" y="4321120"/>
                          <a:pt x="0" y="4002069"/>
                        </a:cubicBezTo>
                        <a:cubicBezTo>
                          <a:pt x="-47227" y="3683018"/>
                          <a:pt x="49611" y="3510329"/>
                          <a:pt x="0" y="3357324"/>
                        </a:cubicBezTo>
                        <a:cubicBezTo>
                          <a:pt x="-49611" y="3204320"/>
                          <a:pt x="54328" y="3113088"/>
                          <a:pt x="0" y="2904259"/>
                        </a:cubicBezTo>
                        <a:cubicBezTo>
                          <a:pt x="-54328" y="2695431"/>
                          <a:pt x="26995" y="2513644"/>
                          <a:pt x="0" y="2195620"/>
                        </a:cubicBezTo>
                        <a:cubicBezTo>
                          <a:pt x="-26995" y="1877596"/>
                          <a:pt x="17828" y="1779431"/>
                          <a:pt x="0" y="1614768"/>
                        </a:cubicBezTo>
                        <a:cubicBezTo>
                          <a:pt x="-17828" y="1450105"/>
                          <a:pt x="34646" y="1404752"/>
                          <a:pt x="0" y="1225597"/>
                        </a:cubicBezTo>
                        <a:cubicBezTo>
                          <a:pt x="-34646" y="1046442"/>
                          <a:pt x="46507" y="809463"/>
                          <a:pt x="0" y="644746"/>
                        </a:cubicBezTo>
                        <a:cubicBezTo>
                          <a:pt x="-46507" y="480029"/>
                          <a:pt x="18733" y="315669"/>
                          <a:pt x="0" y="0"/>
                        </a:cubicBezTo>
                        <a:close/>
                      </a:path>
                    </a:pathLst>
                  </a:custGeom>
                  <ask:type>
                    <ask:lineSketchNone/>
                  </ask:type>
                </ask:lineSketchStyleProps>
              </a:ext>
            </a:extLst>
          </a:ln>
        </p:spPr>
        <p:txBody>
          <a:bodyPr wrap="square" rtlCol="0" anchor="ctr" anchorCtr="1">
            <a:noAutofit/>
          </a:bodyPr>
          <a:lstStyle/>
          <a:p>
            <a:endParaRPr lang="en-GB" dirty="0"/>
          </a:p>
        </p:txBody>
      </p:sp>
      <p:pic>
        <p:nvPicPr>
          <p:cNvPr id="14" name="UoW logo">
            <a:extLst>
              <a:ext uri="{FF2B5EF4-FFF2-40B4-BE49-F238E27FC236}">
                <a16:creationId xmlns:a16="http://schemas.microsoft.com/office/drawing/2014/main" id="{D6564968-4B18-45A8-B9B1-C2A623221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957" y="6332543"/>
            <a:ext cx="1254227" cy="404670"/>
          </a:xfrm>
          <a:prstGeom prst="rect">
            <a:avLst/>
          </a:prstGeom>
        </p:spPr>
      </p:pic>
      <p:pic>
        <p:nvPicPr>
          <p:cNvPr id="16" name="SDG logo" descr="A picture containing text&#10;&#10;Description automatically generated">
            <a:extLst>
              <a:ext uri="{FF2B5EF4-FFF2-40B4-BE49-F238E27FC236}">
                <a16:creationId xmlns:a16="http://schemas.microsoft.com/office/drawing/2014/main" id="{E6EC5B6C-295E-479A-BBA8-96DCB6383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58" y="6342387"/>
            <a:ext cx="636437" cy="376518"/>
          </a:xfrm>
          <a:prstGeom prst="rect">
            <a:avLst/>
          </a:prstGeom>
        </p:spPr>
      </p:pic>
      <p:sp>
        <p:nvSpPr>
          <p:cNvPr id="3" name="Title">
            <a:extLst>
              <a:ext uri="{FF2B5EF4-FFF2-40B4-BE49-F238E27FC236}">
                <a16:creationId xmlns:a16="http://schemas.microsoft.com/office/drawing/2014/main" id="{915F2855-CB87-434A-9AA2-16CDC39131EC}"/>
              </a:ext>
            </a:extLst>
          </p:cNvPr>
          <p:cNvSpPr>
            <a:spLocks noGrp="1"/>
          </p:cNvSpPr>
          <p:nvPr>
            <p:ph idx="1"/>
          </p:nvPr>
        </p:nvSpPr>
        <p:spPr>
          <a:xfrm>
            <a:off x="532230" y="784514"/>
            <a:ext cx="8527217" cy="1055170"/>
          </a:xfrm>
        </p:spPr>
        <p:txBody>
          <a:bodyPr>
            <a:noAutofit/>
          </a:bodyPr>
          <a:lstStyle/>
          <a:p>
            <a:pPr marL="0" indent="0" algn="ctr">
              <a:lnSpc>
                <a:spcPct val="100000"/>
              </a:lnSpc>
              <a:buNone/>
            </a:pPr>
            <a:r>
              <a:rPr lang="en-GB" sz="6000" dirty="0">
                <a:ln w="31750">
                  <a:noFill/>
                </a:ln>
                <a:solidFill>
                  <a:srgbClr val="E2071F"/>
                </a:solidFill>
                <a:latin typeface="Kristen ITC" panose="03050502040202030202" pitchFamily="66" charset="0"/>
              </a:rPr>
              <a:t>Health and Wellbeing</a:t>
            </a:r>
            <a:endParaRPr lang="en-GB" sz="6000" dirty="0">
              <a:ln w="31750">
                <a:noFill/>
              </a:ln>
              <a:latin typeface="Kristen ITC" panose="03050502040202030202" pitchFamily="66" charset="0"/>
            </a:endParaRPr>
          </a:p>
        </p:txBody>
      </p:sp>
      <p:sp>
        <p:nvSpPr>
          <p:cNvPr id="11" name="TextBox 10">
            <a:extLst>
              <a:ext uri="{FF2B5EF4-FFF2-40B4-BE49-F238E27FC236}">
                <a16:creationId xmlns:a16="http://schemas.microsoft.com/office/drawing/2014/main" id="{750FBC82-8D6C-4F28-8177-40FB178DE1D8}"/>
              </a:ext>
            </a:extLst>
          </p:cNvPr>
          <p:cNvSpPr txBox="1"/>
          <p:nvPr/>
        </p:nvSpPr>
        <p:spPr>
          <a:xfrm>
            <a:off x="906556" y="1955510"/>
            <a:ext cx="6408644" cy="4069557"/>
          </a:xfrm>
          <a:prstGeom prst="rect">
            <a:avLst/>
          </a:prstGeom>
          <a:noFill/>
          <a:ln w="57150">
            <a:noFill/>
            <a:prstDash val="sysDot"/>
          </a:ln>
        </p:spPr>
        <p:txBody>
          <a:bodyPr wrap="square" lIns="0" tIns="72000" rIns="0" bIns="72000" rtlCol="0">
            <a:spAutoFit/>
          </a:bodyPr>
          <a:lstStyle/>
          <a:p>
            <a:pPr marL="342900" indent="-342900">
              <a:buAutoNum type="arabicPeriod"/>
            </a:pPr>
            <a:r>
              <a:rPr lang="en-GB" sz="1700" dirty="0">
                <a:solidFill>
                  <a:srgbClr val="E2071F"/>
                </a:solidFill>
                <a:latin typeface="Verdana" panose="020B0604030504040204" pitchFamily="34" charset="0"/>
                <a:ea typeface="Verdana" panose="020B0604030504040204" pitchFamily="34" charset="0"/>
              </a:rPr>
              <a:t>b. 	</a:t>
            </a:r>
            <a:r>
              <a:rPr lang="en-GB" sz="1700" dirty="0">
                <a:latin typeface="Verdana" panose="020B0604030504040204" pitchFamily="34" charset="0"/>
                <a:ea typeface="Verdana" panose="020B0604030504040204" pitchFamily="34" charset="0"/>
              </a:rPr>
              <a:t>You should eat </a:t>
            </a:r>
            <a:r>
              <a:rPr lang="en-GB" sz="1700" dirty="0">
                <a:solidFill>
                  <a:srgbClr val="E2071F"/>
                </a:solidFill>
                <a:latin typeface="Verdana" panose="020B0604030504040204" pitchFamily="34" charset="0"/>
                <a:ea typeface="Verdana" panose="020B0604030504040204" pitchFamily="34" charset="0"/>
              </a:rPr>
              <a:t>5-10</a:t>
            </a:r>
            <a:r>
              <a:rPr lang="en-GB" sz="1700" dirty="0">
                <a:latin typeface="Verdana" panose="020B0604030504040204" pitchFamily="34" charset="0"/>
                <a:ea typeface="Verdana" panose="020B0604030504040204" pitchFamily="34" charset="0"/>
              </a:rPr>
              <a:t> portions of fruit and</a:t>
            </a:r>
          </a:p>
          <a:p>
            <a:pPr lvl="1"/>
            <a:r>
              <a:rPr lang="en-GB" sz="1700" dirty="0">
                <a:latin typeface="Verdana" panose="020B0604030504040204" pitchFamily="34" charset="0"/>
                <a:ea typeface="Verdana" panose="020B0604030504040204" pitchFamily="34" charset="0"/>
              </a:rPr>
              <a:t>	vegetables each day. Eat more </a:t>
            </a:r>
          </a:p>
          <a:p>
            <a:pPr lvl="1"/>
            <a:r>
              <a:rPr lang="en-GB" sz="1700" dirty="0">
                <a:latin typeface="Verdana" panose="020B0604030504040204" pitchFamily="34" charset="0"/>
                <a:ea typeface="Verdana" panose="020B0604030504040204" pitchFamily="34" charset="0"/>
              </a:rPr>
              <a:t>	vegetables than 	fruit, and try to eat a </a:t>
            </a:r>
          </a:p>
          <a:p>
            <a:pPr lvl="1"/>
            <a:r>
              <a:rPr lang="en-GB" sz="1700" dirty="0">
                <a:latin typeface="Verdana" panose="020B0604030504040204" pitchFamily="34" charset="0"/>
                <a:ea typeface="Verdana" panose="020B0604030504040204" pitchFamily="34" charset="0"/>
              </a:rPr>
              <a:t>	variety of colours too, to	get a variety </a:t>
            </a:r>
          </a:p>
          <a:p>
            <a:pPr lvl="1"/>
            <a:r>
              <a:rPr lang="en-GB" sz="1700" dirty="0">
                <a:latin typeface="Verdana" panose="020B0604030504040204" pitchFamily="34" charset="0"/>
                <a:ea typeface="Verdana" panose="020B0604030504040204" pitchFamily="34" charset="0"/>
              </a:rPr>
              <a:t>	of good nutrients.</a:t>
            </a:r>
          </a:p>
          <a:p>
            <a:endParaRPr lang="en-GB" sz="1700" dirty="0">
              <a:latin typeface="Verdana" panose="020B0604030504040204" pitchFamily="34" charset="0"/>
              <a:ea typeface="Verdana" panose="020B0604030504040204" pitchFamily="34" charset="0"/>
            </a:endParaRPr>
          </a:p>
          <a:p>
            <a:r>
              <a:rPr lang="en-GB" sz="1700" dirty="0">
                <a:latin typeface="Verdana" panose="020B0604030504040204" pitchFamily="34" charset="0"/>
                <a:ea typeface="Verdana" panose="020B0604030504040204" pitchFamily="34" charset="0"/>
              </a:rPr>
              <a:t>2. </a:t>
            </a:r>
            <a:r>
              <a:rPr lang="en-GB" sz="1700" dirty="0">
                <a:solidFill>
                  <a:srgbClr val="E2071F"/>
                </a:solidFill>
                <a:latin typeface="Verdana" panose="020B0604030504040204" pitchFamily="34" charset="0"/>
                <a:ea typeface="Verdana" panose="020B0604030504040204" pitchFamily="34" charset="0"/>
              </a:rPr>
              <a:t>c. 	</a:t>
            </a:r>
            <a:r>
              <a:rPr lang="en-GB" sz="1700" dirty="0">
                <a:latin typeface="Verdana" panose="020B0604030504040204" pitchFamily="34" charset="0"/>
                <a:ea typeface="Verdana" panose="020B0604030504040204" pitchFamily="34" charset="0"/>
              </a:rPr>
              <a:t>If you are feeling sad, </a:t>
            </a:r>
            <a:r>
              <a:rPr lang="en-GB" sz="1700" dirty="0">
                <a:solidFill>
                  <a:srgbClr val="E2071F"/>
                </a:solidFill>
                <a:latin typeface="Verdana" panose="020B0604030504040204" pitchFamily="34" charset="0"/>
                <a:ea typeface="Verdana" panose="020B0604030504040204" pitchFamily="34" charset="0"/>
              </a:rPr>
              <a:t>don’t think about your 	problems alone</a:t>
            </a:r>
            <a:r>
              <a:rPr lang="en-GB" sz="1700" dirty="0">
                <a:latin typeface="Verdana" panose="020B0604030504040204" pitchFamily="34" charset="0"/>
                <a:ea typeface="Verdana" panose="020B0604030504040204" pitchFamily="34" charset="0"/>
              </a:rPr>
              <a:t>. It always helps to talk to 	someone - a teacher, a friend, or your family. 	Exercise can also help your mood.</a:t>
            </a:r>
          </a:p>
          <a:p>
            <a:endParaRPr lang="en-GB" sz="1700" dirty="0">
              <a:latin typeface="Verdana" panose="020B0604030504040204" pitchFamily="34" charset="0"/>
              <a:ea typeface="Verdana" panose="020B0604030504040204" pitchFamily="34" charset="0"/>
            </a:endParaRPr>
          </a:p>
          <a:p>
            <a:r>
              <a:rPr lang="en-GB" sz="1700" dirty="0">
                <a:latin typeface="Verdana" panose="020B0604030504040204" pitchFamily="34" charset="0"/>
                <a:ea typeface="Verdana" panose="020B0604030504040204" pitchFamily="34" charset="0"/>
              </a:rPr>
              <a:t>3. </a:t>
            </a:r>
            <a:r>
              <a:rPr lang="en-GB" sz="1700" dirty="0">
                <a:solidFill>
                  <a:srgbClr val="E2071F"/>
                </a:solidFill>
                <a:latin typeface="Verdana" panose="020B0604030504040204" pitchFamily="34" charset="0"/>
                <a:ea typeface="Verdana" panose="020B0604030504040204" pitchFamily="34" charset="0"/>
              </a:rPr>
              <a:t>b. 	</a:t>
            </a:r>
            <a:r>
              <a:rPr lang="en-GB" sz="1700" dirty="0">
                <a:latin typeface="Verdana" panose="020B0604030504040204" pitchFamily="34" charset="0"/>
                <a:ea typeface="Verdana" panose="020B0604030504040204" pitchFamily="34" charset="0"/>
              </a:rPr>
              <a:t>You need to drink at least </a:t>
            </a:r>
            <a:r>
              <a:rPr lang="en-GB" sz="1700" dirty="0">
                <a:solidFill>
                  <a:srgbClr val="E2071F"/>
                </a:solidFill>
                <a:latin typeface="Verdana" panose="020B0604030504040204" pitchFamily="34" charset="0"/>
                <a:ea typeface="Verdana" panose="020B0604030504040204" pitchFamily="34" charset="0"/>
              </a:rPr>
              <a:t>5 glasses </a:t>
            </a:r>
            <a:r>
              <a:rPr lang="en-GB" sz="1700" dirty="0">
                <a:latin typeface="Verdana" panose="020B0604030504040204" pitchFamily="34" charset="0"/>
                <a:ea typeface="Verdana" panose="020B0604030504040204" pitchFamily="34" charset="0"/>
              </a:rPr>
              <a:t>of water a 	day to keep your body and brain hydrated and 	able to work properly. A lack of water is called 	‘dehydration’.</a:t>
            </a:r>
            <a:endParaRPr lang="en-GB" sz="1700" dirty="0">
              <a:solidFill>
                <a:srgbClr val="E2071F"/>
              </a:solidFill>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F4EFE4CE-E226-4150-81B7-D40843B0CA89}"/>
              </a:ext>
            </a:extLst>
          </p:cNvPr>
          <p:cNvSpPr/>
          <p:nvPr/>
        </p:nvSpPr>
        <p:spPr>
          <a:xfrm>
            <a:off x="8750864" y="-902188"/>
            <a:ext cx="836969" cy="8940909"/>
          </a:xfrm>
          <a:prstGeom prst="rect">
            <a:avLst/>
          </a:prstGeom>
        </p:spPr>
        <p:txBody>
          <a:bodyPr wrap="square">
            <a:spAutoFit/>
          </a:bodyPr>
          <a:lstStyle/>
          <a:p>
            <a:r>
              <a:rPr lang="en-GB" sz="57500" dirty="0">
                <a:ln w="31750">
                  <a:noFill/>
                </a:ln>
                <a:solidFill>
                  <a:srgbClr val="FFF155"/>
                </a:solidFill>
                <a:latin typeface="Kristen ITC" panose="03050502040202030202" pitchFamily="66" charset="0"/>
              </a:rPr>
              <a:t>?</a:t>
            </a:r>
            <a:endParaRPr lang="en-GB" sz="57500" dirty="0">
              <a:solidFill>
                <a:srgbClr val="FFF155"/>
              </a:solidFill>
            </a:endParaRPr>
          </a:p>
        </p:txBody>
      </p:sp>
      <p:sp>
        <p:nvSpPr>
          <p:cNvPr id="10" name="Title">
            <a:extLst>
              <a:ext uri="{FF2B5EF4-FFF2-40B4-BE49-F238E27FC236}">
                <a16:creationId xmlns:a16="http://schemas.microsoft.com/office/drawing/2014/main" id="{F0736DF2-1DD4-4067-95BF-B8CDC27C1D8C}"/>
              </a:ext>
            </a:extLst>
          </p:cNvPr>
          <p:cNvSpPr txBox="1">
            <a:spLocks/>
          </p:cNvSpPr>
          <p:nvPr/>
        </p:nvSpPr>
        <p:spPr>
          <a:xfrm rot="21257020">
            <a:off x="6474622" y="1810860"/>
            <a:ext cx="5491178" cy="1086356"/>
          </a:xfrm>
          <a:prstGeom prst="rect">
            <a:avLst/>
          </a:prstGeom>
          <a:solidFill>
            <a:srgbClr val="E2071F"/>
          </a:solidFill>
        </p:spPr>
        <p:txBody>
          <a:bodyPr vert="horz" lIns="91440" tIns="288000" rIns="9144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4500" dirty="0">
                <a:ln w="31750">
                  <a:noFill/>
                </a:ln>
                <a:solidFill>
                  <a:schemeClr val="bg1"/>
                </a:solidFill>
                <a:latin typeface="Kristen ITC" panose="03050502040202030202" pitchFamily="66" charset="0"/>
              </a:rPr>
              <a:t>QUIZ ANSWERS</a:t>
            </a:r>
          </a:p>
        </p:txBody>
      </p:sp>
      <p:sp>
        <p:nvSpPr>
          <p:cNvPr id="6" name="Rectangle 5">
            <a:extLst>
              <a:ext uri="{FF2B5EF4-FFF2-40B4-BE49-F238E27FC236}">
                <a16:creationId xmlns:a16="http://schemas.microsoft.com/office/drawing/2014/main" id="{DFBBD096-3B05-4418-B790-D681EEE64C41}"/>
              </a:ext>
            </a:extLst>
          </p:cNvPr>
          <p:cNvSpPr/>
          <p:nvPr/>
        </p:nvSpPr>
        <p:spPr>
          <a:xfrm>
            <a:off x="7154756" y="3399184"/>
            <a:ext cx="2046515" cy="2488712"/>
          </a:xfrm>
          <a:prstGeom prst="rect">
            <a:avLst/>
          </a:prstGeom>
          <a:ln w="57150">
            <a:solidFill>
              <a:srgbClr val="E2071F"/>
            </a:solidFill>
            <a:prstDash val="sysDot"/>
          </a:ln>
        </p:spPr>
        <p:txBody>
          <a:bodyPr wrap="square" lIns="144000" tIns="252000" rIns="144000" bIns="36000">
            <a:spAutoFit/>
          </a:bodyPr>
          <a:lstStyle/>
          <a:p>
            <a:pPr algn="ctr"/>
            <a:r>
              <a:rPr lang="en-GB" sz="2800" baseline="30000" dirty="0">
                <a:solidFill>
                  <a:srgbClr val="00A7D7"/>
                </a:solidFill>
                <a:latin typeface="Kristen ITC" panose="03050502040202030202" pitchFamily="66" charset="0"/>
              </a:rPr>
              <a:t>Did you know...?</a:t>
            </a:r>
          </a:p>
          <a:p>
            <a:pPr algn="ctr"/>
            <a:r>
              <a:rPr lang="en-GB" sz="2600" baseline="30000" dirty="0">
                <a:solidFill>
                  <a:srgbClr val="002060"/>
                </a:solidFill>
                <a:latin typeface="Verdana" panose="020B0604030504040204" pitchFamily="34" charset="0"/>
                <a:ea typeface="Verdana" panose="020B0604030504040204" pitchFamily="34" charset="0"/>
              </a:rPr>
              <a:t>Around 60% of a human body is water, and the brain is about 80% water</a:t>
            </a:r>
            <a:r>
              <a:rPr lang="en-GB" sz="2600" baseline="30000" dirty="0">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2031244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96011-7A85-498A-BF0E-A9D2155C3918}"/>
              </a:ext>
            </a:extLst>
          </p:cNvPr>
          <p:cNvSpPr>
            <a:spLocks noGrp="1"/>
          </p:cNvSpPr>
          <p:nvPr>
            <p:ph type="title"/>
          </p:nvPr>
        </p:nvSpPr>
        <p:spPr>
          <a:xfrm>
            <a:off x="254540" y="0"/>
            <a:ext cx="10515600" cy="1325563"/>
          </a:xfrm>
        </p:spPr>
        <p:txBody>
          <a:bodyPr>
            <a:normAutofit/>
          </a:bodyPr>
          <a:lstStyle/>
          <a:p>
            <a:r>
              <a:rPr lang="en-GB" sz="5400">
                <a:solidFill>
                  <a:srgbClr val="00B0F0"/>
                </a:solidFill>
              </a:rPr>
              <a:t>How can you ‘Move the World’?</a:t>
            </a:r>
            <a:endParaRPr lang="en-GB"/>
          </a:p>
        </p:txBody>
      </p:sp>
      <p:pic>
        <p:nvPicPr>
          <p:cNvPr id="4" name="Picture 3">
            <a:extLst>
              <a:ext uri="{FF2B5EF4-FFF2-40B4-BE49-F238E27FC236}">
                <a16:creationId xmlns:a16="http://schemas.microsoft.com/office/drawing/2014/main" id="{25A55012-981E-43AC-B8CA-E33DB984D563}"/>
              </a:ext>
            </a:extLst>
          </p:cNvPr>
          <p:cNvPicPr>
            <a:picLocks noChangeAspect="1"/>
          </p:cNvPicPr>
          <p:nvPr/>
        </p:nvPicPr>
        <p:blipFill>
          <a:blip r:embed="rId3"/>
          <a:stretch>
            <a:fillRect/>
          </a:stretch>
        </p:blipFill>
        <p:spPr>
          <a:xfrm rot="5400000">
            <a:off x="698192" y="984095"/>
            <a:ext cx="1325563" cy="1538987"/>
          </a:xfrm>
          <a:prstGeom prst="rect">
            <a:avLst/>
          </a:prstGeom>
        </p:spPr>
      </p:pic>
      <p:pic>
        <p:nvPicPr>
          <p:cNvPr id="5" name="Picture 4">
            <a:extLst>
              <a:ext uri="{FF2B5EF4-FFF2-40B4-BE49-F238E27FC236}">
                <a16:creationId xmlns:a16="http://schemas.microsoft.com/office/drawing/2014/main" id="{C2AC00F7-29D6-4BEB-92D4-1E6DB215AD21}"/>
              </a:ext>
            </a:extLst>
          </p:cNvPr>
          <p:cNvPicPr>
            <a:picLocks noChangeAspect="1"/>
          </p:cNvPicPr>
          <p:nvPr/>
        </p:nvPicPr>
        <p:blipFill>
          <a:blip r:embed="rId4"/>
          <a:stretch>
            <a:fillRect/>
          </a:stretch>
        </p:blipFill>
        <p:spPr>
          <a:xfrm rot="5400000">
            <a:off x="10342797" y="5258153"/>
            <a:ext cx="1325564" cy="1874130"/>
          </a:xfrm>
          <a:prstGeom prst="rect">
            <a:avLst/>
          </a:prstGeom>
        </p:spPr>
      </p:pic>
      <p:pic>
        <p:nvPicPr>
          <p:cNvPr id="7" name="Content Placeholder 6" descr="Map&#10;&#10;Description automatically generated">
            <a:extLst>
              <a:ext uri="{FF2B5EF4-FFF2-40B4-BE49-F238E27FC236}">
                <a16:creationId xmlns:a16="http://schemas.microsoft.com/office/drawing/2014/main" id="{0FEE8F31-0266-476F-A304-0DAA99ECF1B6}"/>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467407" y="1325563"/>
            <a:ext cx="7364907" cy="5214413"/>
          </a:xfrm>
          <a:prstGeom prst="rect">
            <a:avLst/>
          </a:prstGeom>
        </p:spPr>
      </p:pic>
    </p:spTree>
    <p:extLst>
      <p:ext uri="{BB962C8B-B14F-4D97-AF65-F5344CB8AC3E}">
        <p14:creationId xmlns:p14="http://schemas.microsoft.com/office/powerpoint/2010/main" val="549789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F0F28502-A728-4A1F-8036-D2E99C0F6BB2}"/>
              </a:ext>
            </a:extLst>
          </p:cNvPr>
          <p:cNvSpPr>
            <a:spLocks noGrp="1"/>
          </p:cNvSpPr>
          <p:nvPr>
            <p:ph type="title"/>
          </p:nvPr>
        </p:nvSpPr>
        <p:spPr>
          <a:xfrm>
            <a:off x="0" y="0"/>
            <a:ext cx="12192000" cy="6858000"/>
          </a:xfrm>
          <a:solidFill>
            <a:srgbClr val="00A7D7"/>
          </a:solidFill>
        </p:spPr>
        <p:txBody>
          <a:bodyPr/>
          <a:lstStyle/>
          <a:p>
            <a:r>
              <a:rPr lang="en-GB" dirty="0"/>
              <a:t> </a:t>
            </a:r>
          </a:p>
        </p:txBody>
      </p:sp>
      <p:sp>
        <p:nvSpPr>
          <p:cNvPr id="4" name="Dotty line">
            <a:extLst>
              <a:ext uri="{FF2B5EF4-FFF2-40B4-BE49-F238E27FC236}">
                <a16:creationId xmlns:a16="http://schemas.microsoft.com/office/drawing/2014/main" id="{848FD376-5535-49B6-BD87-D39AB3496616}"/>
              </a:ext>
            </a:extLst>
          </p:cNvPr>
          <p:cNvSpPr txBox="1"/>
          <p:nvPr/>
        </p:nvSpPr>
        <p:spPr>
          <a:xfrm>
            <a:off x="466997" y="483327"/>
            <a:ext cx="11273245" cy="5688000"/>
          </a:xfrm>
          <a:prstGeom prst="rect">
            <a:avLst/>
          </a:prstGeom>
          <a:noFill/>
          <a:ln w="95250" cmpd="sng">
            <a:solidFill>
              <a:srgbClr val="FFF155"/>
            </a:solidFill>
            <a:prstDash val="sysDot"/>
            <a:round/>
            <a:extLst>
              <a:ext uri="{C807C97D-BFC1-408E-A445-0C87EB9F89A2}">
                <ask:lineSketchStyleProps xmlns:ask="http://schemas.microsoft.com/office/drawing/2018/sketchyshapes" sd="1219033472">
                  <a:custGeom>
                    <a:avLst/>
                    <a:gdLst>
                      <a:gd name="connsiteX0" fmla="*/ 0 w 11212830"/>
                      <a:gd name="connsiteY0" fmla="*/ 0 h 6389370"/>
                      <a:gd name="connsiteX1" fmla="*/ 478021 w 11212830"/>
                      <a:gd name="connsiteY1" fmla="*/ 0 h 6389370"/>
                      <a:gd name="connsiteX2" fmla="*/ 731785 w 11212830"/>
                      <a:gd name="connsiteY2" fmla="*/ 0 h 6389370"/>
                      <a:gd name="connsiteX3" fmla="*/ 1546190 w 11212830"/>
                      <a:gd name="connsiteY3" fmla="*/ 0 h 6389370"/>
                      <a:gd name="connsiteX4" fmla="*/ 2024211 w 11212830"/>
                      <a:gd name="connsiteY4" fmla="*/ 0 h 6389370"/>
                      <a:gd name="connsiteX5" fmla="*/ 2502232 w 11212830"/>
                      <a:gd name="connsiteY5" fmla="*/ 0 h 6389370"/>
                      <a:gd name="connsiteX6" fmla="*/ 3316637 w 11212830"/>
                      <a:gd name="connsiteY6" fmla="*/ 0 h 6389370"/>
                      <a:gd name="connsiteX7" fmla="*/ 3682529 w 11212830"/>
                      <a:gd name="connsiteY7" fmla="*/ 0 h 6389370"/>
                      <a:gd name="connsiteX8" fmla="*/ 4496935 w 11212830"/>
                      <a:gd name="connsiteY8" fmla="*/ 0 h 6389370"/>
                      <a:gd name="connsiteX9" fmla="*/ 5311341 w 11212830"/>
                      <a:gd name="connsiteY9" fmla="*/ 0 h 6389370"/>
                      <a:gd name="connsiteX10" fmla="*/ 5901489 w 11212830"/>
                      <a:gd name="connsiteY10" fmla="*/ 0 h 6389370"/>
                      <a:gd name="connsiteX11" fmla="*/ 6715895 w 11212830"/>
                      <a:gd name="connsiteY11" fmla="*/ 0 h 6389370"/>
                      <a:gd name="connsiteX12" fmla="*/ 7193916 w 11212830"/>
                      <a:gd name="connsiteY12" fmla="*/ 0 h 6389370"/>
                      <a:gd name="connsiteX13" fmla="*/ 7671936 w 11212830"/>
                      <a:gd name="connsiteY13" fmla="*/ 0 h 6389370"/>
                      <a:gd name="connsiteX14" fmla="*/ 8374214 w 11212830"/>
                      <a:gd name="connsiteY14" fmla="*/ 0 h 6389370"/>
                      <a:gd name="connsiteX15" fmla="*/ 8852234 w 11212830"/>
                      <a:gd name="connsiteY15" fmla="*/ 0 h 6389370"/>
                      <a:gd name="connsiteX16" fmla="*/ 9666640 w 11212830"/>
                      <a:gd name="connsiteY16" fmla="*/ 0 h 6389370"/>
                      <a:gd name="connsiteX17" fmla="*/ 10481045 w 11212830"/>
                      <a:gd name="connsiteY17" fmla="*/ 0 h 6389370"/>
                      <a:gd name="connsiteX18" fmla="*/ 11212830 w 11212830"/>
                      <a:gd name="connsiteY18" fmla="*/ 0 h 6389370"/>
                      <a:gd name="connsiteX19" fmla="*/ 11212830 w 11212830"/>
                      <a:gd name="connsiteY19" fmla="*/ 516958 h 6389370"/>
                      <a:gd name="connsiteX20" fmla="*/ 11212830 w 11212830"/>
                      <a:gd name="connsiteY20" fmla="*/ 906129 h 6389370"/>
                      <a:gd name="connsiteX21" fmla="*/ 11212830 w 11212830"/>
                      <a:gd name="connsiteY21" fmla="*/ 1359193 h 6389370"/>
                      <a:gd name="connsiteX22" fmla="*/ 11212830 w 11212830"/>
                      <a:gd name="connsiteY22" fmla="*/ 2003939 h 6389370"/>
                      <a:gd name="connsiteX23" fmla="*/ 11212830 w 11212830"/>
                      <a:gd name="connsiteY23" fmla="*/ 2520897 h 6389370"/>
                      <a:gd name="connsiteX24" fmla="*/ 11212830 w 11212830"/>
                      <a:gd name="connsiteY24" fmla="*/ 2973961 h 6389370"/>
                      <a:gd name="connsiteX25" fmla="*/ 11212830 w 11212830"/>
                      <a:gd name="connsiteY25" fmla="*/ 3618707 h 6389370"/>
                      <a:gd name="connsiteX26" fmla="*/ 11212830 w 11212830"/>
                      <a:gd name="connsiteY26" fmla="*/ 4199559 h 6389370"/>
                      <a:gd name="connsiteX27" fmla="*/ 11212830 w 11212830"/>
                      <a:gd name="connsiteY27" fmla="*/ 4780410 h 6389370"/>
                      <a:gd name="connsiteX28" fmla="*/ 11212830 w 11212830"/>
                      <a:gd name="connsiteY28" fmla="*/ 5489050 h 6389370"/>
                      <a:gd name="connsiteX29" fmla="*/ 11212830 w 11212830"/>
                      <a:gd name="connsiteY29" fmla="*/ 6389370 h 6389370"/>
                      <a:gd name="connsiteX30" fmla="*/ 10959066 w 11212830"/>
                      <a:gd name="connsiteY30" fmla="*/ 6389370 h 6389370"/>
                      <a:gd name="connsiteX31" fmla="*/ 10256789 w 11212830"/>
                      <a:gd name="connsiteY31" fmla="*/ 6389370 h 6389370"/>
                      <a:gd name="connsiteX32" fmla="*/ 10003025 w 11212830"/>
                      <a:gd name="connsiteY32" fmla="*/ 6389370 h 6389370"/>
                      <a:gd name="connsiteX33" fmla="*/ 9300747 w 11212830"/>
                      <a:gd name="connsiteY33" fmla="*/ 6389370 h 6389370"/>
                      <a:gd name="connsiteX34" fmla="*/ 8934855 w 11212830"/>
                      <a:gd name="connsiteY34" fmla="*/ 6389370 h 6389370"/>
                      <a:gd name="connsiteX35" fmla="*/ 8681091 w 11212830"/>
                      <a:gd name="connsiteY35" fmla="*/ 6389370 h 6389370"/>
                      <a:gd name="connsiteX36" fmla="*/ 8315199 w 11212830"/>
                      <a:gd name="connsiteY36" fmla="*/ 6389370 h 6389370"/>
                      <a:gd name="connsiteX37" fmla="*/ 7612921 w 11212830"/>
                      <a:gd name="connsiteY37" fmla="*/ 6389370 h 6389370"/>
                      <a:gd name="connsiteX38" fmla="*/ 7247029 w 11212830"/>
                      <a:gd name="connsiteY38" fmla="*/ 6389370 h 6389370"/>
                      <a:gd name="connsiteX39" fmla="*/ 6993265 w 11212830"/>
                      <a:gd name="connsiteY39" fmla="*/ 6389370 h 6389370"/>
                      <a:gd name="connsiteX40" fmla="*/ 6627373 w 11212830"/>
                      <a:gd name="connsiteY40" fmla="*/ 6389370 h 6389370"/>
                      <a:gd name="connsiteX41" fmla="*/ 6149352 w 11212830"/>
                      <a:gd name="connsiteY41" fmla="*/ 6389370 h 6389370"/>
                      <a:gd name="connsiteX42" fmla="*/ 5559203 w 11212830"/>
                      <a:gd name="connsiteY42" fmla="*/ 6389370 h 6389370"/>
                      <a:gd name="connsiteX43" fmla="*/ 5193311 w 11212830"/>
                      <a:gd name="connsiteY43" fmla="*/ 6389370 h 6389370"/>
                      <a:gd name="connsiteX44" fmla="*/ 4378905 w 11212830"/>
                      <a:gd name="connsiteY44" fmla="*/ 6389370 h 6389370"/>
                      <a:gd name="connsiteX45" fmla="*/ 3788756 w 11212830"/>
                      <a:gd name="connsiteY45" fmla="*/ 6389370 h 6389370"/>
                      <a:gd name="connsiteX46" fmla="*/ 2974351 w 11212830"/>
                      <a:gd name="connsiteY46" fmla="*/ 6389370 h 6389370"/>
                      <a:gd name="connsiteX47" fmla="*/ 2272073 w 11212830"/>
                      <a:gd name="connsiteY47" fmla="*/ 6389370 h 6389370"/>
                      <a:gd name="connsiteX48" fmla="*/ 1794053 w 11212830"/>
                      <a:gd name="connsiteY48" fmla="*/ 6389370 h 6389370"/>
                      <a:gd name="connsiteX49" fmla="*/ 1091776 w 11212830"/>
                      <a:gd name="connsiteY49" fmla="*/ 6389370 h 6389370"/>
                      <a:gd name="connsiteX50" fmla="*/ 725883 w 11212830"/>
                      <a:gd name="connsiteY50" fmla="*/ 6389370 h 6389370"/>
                      <a:gd name="connsiteX51" fmla="*/ 0 w 11212830"/>
                      <a:gd name="connsiteY51" fmla="*/ 6389370 h 6389370"/>
                      <a:gd name="connsiteX52" fmla="*/ 0 w 11212830"/>
                      <a:gd name="connsiteY52" fmla="*/ 6000199 h 6389370"/>
                      <a:gd name="connsiteX53" fmla="*/ 0 w 11212830"/>
                      <a:gd name="connsiteY53" fmla="*/ 5291560 h 6389370"/>
                      <a:gd name="connsiteX54" fmla="*/ 0 w 11212830"/>
                      <a:gd name="connsiteY54" fmla="*/ 4646815 h 6389370"/>
                      <a:gd name="connsiteX55" fmla="*/ 0 w 11212830"/>
                      <a:gd name="connsiteY55" fmla="*/ 4002069 h 6389370"/>
                      <a:gd name="connsiteX56" fmla="*/ 0 w 11212830"/>
                      <a:gd name="connsiteY56" fmla="*/ 3357324 h 6389370"/>
                      <a:gd name="connsiteX57" fmla="*/ 0 w 11212830"/>
                      <a:gd name="connsiteY57" fmla="*/ 2904259 h 6389370"/>
                      <a:gd name="connsiteX58" fmla="*/ 0 w 11212830"/>
                      <a:gd name="connsiteY58" fmla="*/ 2195620 h 6389370"/>
                      <a:gd name="connsiteX59" fmla="*/ 0 w 11212830"/>
                      <a:gd name="connsiteY59" fmla="*/ 1614768 h 6389370"/>
                      <a:gd name="connsiteX60" fmla="*/ 0 w 11212830"/>
                      <a:gd name="connsiteY60" fmla="*/ 1225597 h 6389370"/>
                      <a:gd name="connsiteX61" fmla="*/ 0 w 11212830"/>
                      <a:gd name="connsiteY61" fmla="*/ 644746 h 6389370"/>
                      <a:gd name="connsiteX62" fmla="*/ 0 w 11212830"/>
                      <a:gd name="connsiteY62" fmla="*/ 0 h 638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212830" h="6389370" extrusionOk="0">
                        <a:moveTo>
                          <a:pt x="0" y="0"/>
                        </a:moveTo>
                        <a:cubicBezTo>
                          <a:pt x="200739" y="-51304"/>
                          <a:pt x="377049" y="32590"/>
                          <a:pt x="478021" y="0"/>
                        </a:cubicBezTo>
                        <a:cubicBezTo>
                          <a:pt x="578993" y="-32590"/>
                          <a:pt x="650317" y="323"/>
                          <a:pt x="731785" y="0"/>
                        </a:cubicBezTo>
                        <a:cubicBezTo>
                          <a:pt x="813253" y="-323"/>
                          <a:pt x="1173925" y="64314"/>
                          <a:pt x="1546190" y="0"/>
                        </a:cubicBezTo>
                        <a:cubicBezTo>
                          <a:pt x="1918455" y="-64314"/>
                          <a:pt x="1817721" y="20384"/>
                          <a:pt x="2024211" y="0"/>
                        </a:cubicBezTo>
                        <a:cubicBezTo>
                          <a:pt x="2230701" y="-20384"/>
                          <a:pt x="2293951" y="11206"/>
                          <a:pt x="2502232" y="0"/>
                        </a:cubicBezTo>
                        <a:cubicBezTo>
                          <a:pt x="2710513" y="-11206"/>
                          <a:pt x="2935325" y="94978"/>
                          <a:pt x="3316637" y="0"/>
                        </a:cubicBezTo>
                        <a:cubicBezTo>
                          <a:pt x="3697949" y="-94978"/>
                          <a:pt x="3512153" y="37206"/>
                          <a:pt x="3682529" y="0"/>
                        </a:cubicBezTo>
                        <a:cubicBezTo>
                          <a:pt x="3852905" y="-37206"/>
                          <a:pt x="4320821" y="43589"/>
                          <a:pt x="4496935" y="0"/>
                        </a:cubicBezTo>
                        <a:cubicBezTo>
                          <a:pt x="4673049" y="-43589"/>
                          <a:pt x="5015728" y="51476"/>
                          <a:pt x="5311341" y="0"/>
                        </a:cubicBezTo>
                        <a:cubicBezTo>
                          <a:pt x="5606954" y="-51476"/>
                          <a:pt x="5665942" y="30931"/>
                          <a:pt x="5901489" y="0"/>
                        </a:cubicBezTo>
                        <a:cubicBezTo>
                          <a:pt x="6137036" y="-30931"/>
                          <a:pt x="6355221" y="20344"/>
                          <a:pt x="6715895" y="0"/>
                        </a:cubicBezTo>
                        <a:cubicBezTo>
                          <a:pt x="7076569" y="-20344"/>
                          <a:pt x="6973782" y="36832"/>
                          <a:pt x="7193916" y="0"/>
                        </a:cubicBezTo>
                        <a:cubicBezTo>
                          <a:pt x="7414050" y="-36832"/>
                          <a:pt x="7538595" y="9450"/>
                          <a:pt x="7671936" y="0"/>
                        </a:cubicBezTo>
                        <a:cubicBezTo>
                          <a:pt x="7805277" y="-9450"/>
                          <a:pt x="8040949" y="13266"/>
                          <a:pt x="8374214" y="0"/>
                        </a:cubicBezTo>
                        <a:cubicBezTo>
                          <a:pt x="8707479" y="-13266"/>
                          <a:pt x="8755086" y="16678"/>
                          <a:pt x="8852234" y="0"/>
                        </a:cubicBezTo>
                        <a:cubicBezTo>
                          <a:pt x="8949382" y="-16678"/>
                          <a:pt x="9394810" y="70231"/>
                          <a:pt x="9666640" y="0"/>
                        </a:cubicBezTo>
                        <a:cubicBezTo>
                          <a:pt x="9938470" y="-70231"/>
                          <a:pt x="10279444" y="11205"/>
                          <a:pt x="10481045" y="0"/>
                        </a:cubicBezTo>
                        <a:cubicBezTo>
                          <a:pt x="10682646" y="-11205"/>
                          <a:pt x="11059933" y="2930"/>
                          <a:pt x="11212830" y="0"/>
                        </a:cubicBezTo>
                        <a:cubicBezTo>
                          <a:pt x="11274230" y="211502"/>
                          <a:pt x="11163661" y="306801"/>
                          <a:pt x="11212830" y="516958"/>
                        </a:cubicBezTo>
                        <a:cubicBezTo>
                          <a:pt x="11261999" y="727115"/>
                          <a:pt x="11206591" y="817022"/>
                          <a:pt x="11212830" y="906129"/>
                        </a:cubicBezTo>
                        <a:cubicBezTo>
                          <a:pt x="11219069" y="995236"/>
                          <a:pt x="11182220" y="1172136"/>
                          <a:pt x="11212830" y="1359193"/>
                        </a:cubicBezTo>
                        <a:cubicBezTo>
                          <a:pt x="11243440" y="1546250"/>
                          <a:pt x="11167305" y="1752496"/>
                          <a:pt x="11212830" y="2003939"/>
                        </a:cubicBezTo>
                        <a:cubicBezTo>
                          <a:pt x="11258355" y="2255382"/>
                          <a:pt x="11189025" y="2289392"/>
                          <a:pt x="11212830" y="2520897"/>
                        </a:cubicBezTo>
                        <a:cubicBezTo>
                          <a:pt x="11236635" y="2752402"/>
                          <a:pt x="11163549" y="2812458"/>
                          <a:pt x="11212830" y="2973961"/>
                        </a:cubicBezTo>
                        <a:cubicBezTo>
                          <a:pt x="11262111" y="3135464"/>
                          <a:pt x="11146885" y="3298350"/>
                          <a:pt x="11212830" y="3618707"/>
                        </a:cubicBezTo>
                        <a:cubicBezTo>
                          <a:pt x="11278775" y="3939064"/>
                          <a:pt x="11208929" y="3964585"/>
                          <a:pt x="11212830" y="4199559"/>
                        </a:cubicBezTo>
                        <a:cubicBezTo>
                          <a:pt x="11216731" y="4434533"/>
                          <a:pt x="11146353" y="4501281"/>
                          <a:pt x="11212830" y="4780410"/>
                        </a:cubicBezTo>
                        <a:cubicBezTo>
                          <a:pt x="11279307" y="5059539"/>
                          <a:pt x="11184077" y="5291434"/>
                          <a:pt x="11212830" y="5489050"/>
                        </a:cubicBezTo>
                        <a:cubicBezTo>
                          <a:pt x="11241583" y="5686666"/>
                          <a:pt x="11198617" y="6126824"/>
                          <a:pt x="11212830" y="6389370"/>
                        </a:cubicBezTo>
                        <a:cubicBezTo>
                          <a:pt x="11160154" y="6396285"/>
                          <a:pt x="11064720" y="6378061"/>
                          <a:pt x="10959066" y="6389370"/>
                        </a:cubicBezTo>
                        <a:cubicBezTo>
                          <a:pt x="10853412" y="6400679"/>
                          <a:pt x="10460559" y="6369130"/>
                          <a:pt x="10256789" y="6389370"/>
                        </a:cubicBezTo>
                        <a:cubicBezTo>
                          <a:pt x="10053019" y="6409610"/>
                          <a:pt x="10123927" y="6381219"/>
                          <a:pt x="10003025" y="6389370"/>
                        </a:cubicBezTo>
                        <a:cubicBezTo>
                          <a:pt x="9882123" y="6397521"/>
                          <a:pt x="9564672" y="6379390"/>
                          <a:pt x="9300747" y="6389370"/>
                        </a:cubicBezTo>
                        <a:cubicBezTo>
                          <a:pt x="9036822" y="6399350"/>
                          <a:pt x="9084030" y="6381494"/>
                          <a:pt x="8934855" y="6389370"/>
                        </a:cubicBezTo>
                        <a:cubicBezTo>
                          <a:pt x="8785680" y="6397246"/>
                          <a:pt x="8791869" y="6383799"/>
                          <a:pt x="8681091" y="6389370"/>
                        </a:cubicBezTo>
                        <a:cubicBezTo>
                          <a:pt x="8570313" y="6394941"/>
                          <a:pt x="8462983" y="6378155"/>
                          <a:pt x="8315199" y="6389370"/>
                        </a:cubicBezTo>
                        <a:cubicBezTo>
                          <a:pt x="8167415" y="6400585"/>
                          <a:pt x="7926261" y="6339623"/>
                          <a:pt x="7612921" y="6389370"/>
                        </a:cubicBezTo>
                        <a:cubicBezTo>
                          <a:pt x="7299581" y="6439117"/>
                          <a:pt x="7357573" y="6348471"/>
                          <a:pt x="7247029" y="6389370"/>
                        </a:cubicBezTo>
                        <a:cubicBezTo>
                          <a:pt x="7136485" y="6430269"/>
                          <a:pt x="7079190" y="6368077"/>
                          <a:pt x="6993265" y="6389370"/>
                        </a:cubicBezTo>
                        <a:cubicBezTo>
                          <a:pt x="6907340" y="6410663"/>
                          <a:pt x="6704275" y="6368250"/>
                          <a:pt x="6627373" y="6389370"/>
                        </a:cubicBezTo>
                        <a:cubicBezTo>
                          <a:pt x="6550471" y="6410490"/>
                          <a:pt x="6283822" y="6354563"/>
                          <a:pt x="6149352" y="6389370"/>
                        </a:cubicBezTo>
                        <a:cubicBezTo>
                          <a:pt x="6014882" y="6424177"/>
                          <a:pt x="5700171" y="6336107"/>
                          <a:pt x="5559203" y="6389370"/>
                        </a:cubicBezTo>
                        <a:cubicBezTo>
                          <a:pt x="5418235" y="6442633"/>
                          <a:pt x="5328349" y="6379182"/>
                          <a:pt x="5193311" y="6389370"/>
                        </a:cubicBezTo>
                        <a:cubicBezTo>
                          <a:pt x="5058273" y="6399558"/>
                          <a:pt x="4556941" y="6359194"/>
                          <a:pt x="4378905" y="6389370"/>
                        </a:cubicBezTo>
                        <a:cubicBezTo>
                          <a:pt x="4200869" y="6419546"/>
                          <a:pt x="4028830" y="6380289"/>
                          <a:pt x="3788756" y="6389370"/>
                        </a:cubicBezTo>
                        <a:cubicBezTo>
                          <a:pt x="3548682" y="6398451"/>
                          <a:pt x="3229413" y="6359057"/>
                          <a:pt x="2974351" y="6389370"/>
                        </a:cubicBezTo>
                        <a:cubicBezTo>
                          <a:pt x="2719289" y="6419683"/>
                          <a:pt x="2614073" y="6305221"/>
                          <a:pt x="2272073" y="6389370"/>
                        </a:cubicBezTo>
                        <a:cubicBezTo>
                          <a:pt x="1930073" y="6473519"/>
                          <a:pt x="1931051" y="6360334"/>
                          <a:pt x="1794053" y="6389370"/>
                        </a:cubicBezTo>
                        <a:cubicBezTo>
                          <a:pt x="1657055" y="6418406"/>
                          <a:pt x="1297523" y="6326295"/>
                          <a:pt x="1091776" y="6389370"/>
                        </a:cubicBezTo>
                        <a:cubicBezTo>
                          <a:pt x="886029" y="6452445"/>
                          <a:pt x="851288" y="6349447"/>
                          <a:pt x="725883" y="6389370"/>
                        </a:cubicBezTo>
                        <a:cubicBezTo>
                          <a:pt x="600478" y="6429293"/>
                          <a:pt x="204177" y="6379076"/>
                          <a:pt x="0" y="6389370"/>
                        </a:cubicBezTo>
                        <a:cubicBezTo>
                          <a:pt x="-13196" y="6199555"/>
                          <a:pt x="12387" y="6085661"/>
                          <a:pt x="0" y="6000199"/>
                        </a:cubicBezTo>
                        <a:cubicBezTo>
                          <a:pt x="-12387" y="5914737"/>
                          <a:pt x="80817" y="5516449"/>
                          <a:pt x="0" y="5291560"/>
                        </a:cubicBezTo>
                        <a:cubicBezTo>
                          <a:pt x="-80817" y="5066671"/>
                          <a:pt x="1017" y="4926692"/>
                          <a:pt x="0" y="4646815"/>
                        </a:cubicBezTo>
                        <a:cubicBezTo>
                          <a:pt x="-1017" y="4366939"/>
                          <a:pt x="47227" y="4321120"/>
                          <a:pt x="0" y="4002069"/>
                        </a:cubicBezTo>
                        <a:cubicBezTo>
                          <a:pt x="-47227" y="3683018"/>
                          <a:pt x="49611" y="3510329"/>
                          <a:pt x="0" y="3357324"/>
                        </a:cubicBezTo>
                        <a:cubicBezTo>
                          <a:pt x="-49611" y="3204320"/>
                          <a:pt x="54328" y="3113088"/>
                          <a:pt x="0" y="2904259"/>
                        </a:cubicBezTo>
                        <a:cubicBezTo>
                          <a:pt x="-54328" y="2695431"/>
                          <a:pt x="26995" y="2513644"/>
                          <a:pt x="0" y="2195620"/>
                        </a:cubicBezTo>
                        <a:cubicBezTo>
                          <a:pt x="-26995" y="1877596"/>
                          <a:pt x="17828" y="1779431"/>
                          <a:pt x="0" y="1614768"/>
                        </a:cubicBezTo>
                        <a:cubicBezTo>
                          <a:pt x="-17828" y="1450105"/>
                          <a:pt x="34646" y="1404752"/>
                          <a:pt x="0" y="1225597"/>
                        </a:cubicBezTo>
                        <a:cubicBezTo>
                          <a:pt x="-34646" y="1046442"/>
                          <a:pt x="46507" y="809463"/>
                          <a:pt x="0" y="644746"/>
                        </a:cubicBezTo>
                        <a:cubicBezTo>
                          <a:pt x="-46507" y="480029"/>
                          <a:pt x="18733" y="315669"/>
                          <a:pt x="0" y="0"/>
                        </a:cubicBezTo>
                        <a:close/>
                      </a:path>
                    </a:pathLst>
                  </a:custGeom>
                  <ask:type>
                    <ask:lineSketchNone/>
                  </ask:type>
                </ask:lineSketchStyleProps>
              </a:ext>
            </a:extLst>
          </a:ln>
        </p:spPr>
        <p:txBody>
          <a:bodyPr wrap="square" rtlCol="0" anchor="ctr" anchorCtr="1">
            <a:noAutofit/>
          </a:bodyPr>
          <a:lstStyle/>
          <a:p>
            <a:endParaRPr lang="en-GB" dirty="0"/>
          </a:p>
        </p:txBody>
      </p:sp>
      <p:pic>
        <p:nvPicPr>
          <p:cNvPr id="6" name="Footprint" descr="Logo&#10;&#10;Description automatically generated">
            <a:extLst>
              <a:ext uri="{FF2B5EF4-FFF2-40B4-BE49-F238E27FC236}">
                <a16:creationId xmlns:a16="http://schemas.microsoft.com/office/drawing/2014/main" id="{325FBCAE-F716-46ED-8C62-3AC4D42C1B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346" y="154248"/>
            <a:ext cx="7827333" cy="12100107"/>
          </a:xfrm>
          <a:prstGeom prst="rect">
            <a:avLst/>
          </a:prstGeom>
        </p:spPr>
      </p:pic>
      <p:pic>
        <p:nvPicPr>
          <p:cNvPr id="9" name="Picture 8" descr="Map&#10;&#10;Description automatically generated">
            <a:extLst>
              <a:ext uri="{FF2B5EF4-FFF2-40B4-BE49-F238E27FC236}">
                <a16:creationId xmlns:a16="http://schemas.microsoft.com/office/drawing/2014/main" id="{3961D3E7-F268-4066-B185-27CCB79FED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3605" y="3519469"/>
            <a:ext cx="3031113" cy="3147411"/>
          </a:xfrm>
          <a:prstGeom prst="rect">
            <a:avLst/>
          </a:prstGeom>
        </p:spPr>
      </p:pic>
      <p:pic>
        <p:nvPicPr>
          <p:cNvPr id="10" name="Pointer" descr="Shape&#10;&#10;Description automatically generated">
            <a:extLst>
              <a:ext uri="{FF2B5EF4-FFF2-40B4-BE49-F238E27FC236}">
                <a16:creationId xmlns:a16="http://schemas.microsoft.com/office/drawing/2014/main" id="{DA3F3D83-2CDD-4BEB-9045-97120056894F}"/>
              </a:ext>
            </a:extLst>
          </p:cNvPr>
          <p:cNvPicPr>
            <a:picLocks noChangeAspect="1"/>
          </p:cNvPicPr>
          <p:nvPr/>
        </p:nvPicPr>
        <p:blipFill>
          <a:blip r:embed="rId4">
            <a:alphaModFix amt="85000"/>
            <a:extLst>
              <a:ext uri="{28A0092B-C50C-407E-A947-70E740481C1C}">
                <a14:useLocalDpi xmlns:a14="http://schemas.microsoft.com/office/drawing/2010/main" val="0"/>
              </a:ext>
            </a:extLst>
          </a:blip>
          <a:stretch>
            <a:fillRect/>
          </a:stretch>
        </p:blipFill>
        <p:spPr>
          <a:xfrm>
            <a:off x="8351817" y="1335980"/>
            <a:ext cx="2273805" cy="3495908"/>
          </a:xfrm>
          <a:prstGeom prst="rect">
            <a:avLst/>
          </a:prstGeom>
          <a:effectLst>
            <a:outerShdw blurRad="50800" dist="38100" dir="2700000" algn="tl" rotWithShape="0">
              <a:prstClr val="black">
                <a:alpha val="40000"/>
              </a:prstClr>
            </a:outerShdw>
          </a:effectLst>
        </p:spPr>
      </p:pic>
      <p:pic>
        <p:nvPicPr>
          <p:cNvPr id="14" name="UoW logo">
            <a:extLst>
              <a:ext uri="{FF2B5EF4-FFF2-40B4-BE49-F238E27FC236}">
                <a16:creationId xmlns:a16="http://schemas.microsoft.com/office/drawing/2014/main" id="{D6564968-4B18-45A8-B9B1-C2A623221A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026" y="6332543"/>
            <a:ext cx="1254227" cy="40467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6EC5B6C-295E-479A-BBA8-96DCB6383B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127" y="6342387"/>
            <a:ext cx="636437" cy="376518"/>
          </a:xfrm>
          <a:prstGeom prst="rect">
            <a:avLst/>
          </a:prstGeom>
        </p:spPr>
      </p:pic>
      <p:sp>
        <p:nvSpPr>
          <p:cNvPr id="17" name="TextBox 16">
            <a:extLst>
              <a:ext uri="{FF2B5EF4-FFF2-40B4-BE49-F238E27FC236}">
                <a16:creationId xmlns:a16="http://schemas.microsoft.com/office/drawing/2014/main" id="{DF42475F-981D-40A7-8EA3-FE6689F0FFB0}"/>
              </a:ext>
            </a:extLst>
          </p:cNvPr>
          <p:cNvSpPr txBox="1"/>
          <p:nvPr/>
        </p:nvSpPr>
        <p:spPr>
          <a:xfrm>
            <a:off x="1790654" y="3267928"/>
            <a:ext cx="5144487" cy="2862322"/>
          </a:xfrm>
          <a:prstGeom prst="rect">
            <a:avLst/>
          </a:prstGeom>
          <a:noFill/>
        </p:spPr>
        <p:txBody>
          <a:bodyPr wrap="square" rtlCol="0">
            <a:spAutoFit/>
          </a:bodyPr>
          <a:lstStyle/>
          <a:p>
            <a:pPr algn="ctr"/>
            <a:r>
              <a:rPr lang="en-GB" sz="6000" dirty="0">
                <a:solidFill>
                  <a:schemeClr val="bg1"/>
                </a:solidFill>
                <a:latin typeface="Kristen ITC" panose="03050502040202030202" pitchFamily="66" charset="0"/>
              </a:rPr>
              <a:t>You have reached India!</a:t>
            </a:r>
          </a:p>
        </p:txBody>
      </p:sp>
      <p:pic>
        <p:nvPicPr>
          <p:cNvPr id="7" name="Picture 6">
            <a:extLst>
              <a:ext uri="{FF2B5EF4-FFF2-40B4-BE49-F238E27FC236}">
                <a16:creationId xmlns:a16="http://schemas.microsoft.com/office/drawing/2014/main" id="{F912FC49-2C54-445D-9029-5D65430E7E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8346" y="1400175"/>
            <a:ext cx="2100747" cy="2100747"/>
          </a:xfrm>
          <a:prstGeom prst="rect">
            <a:avLst/>
          </a:prstGeom>
        </p:spPr>
      </p:pic>
      <p:sp>
        <p:nvSpPr>
          <p:cNvPr id="3" name="Title">
            <a:extLst>
              <a:ext uri="{FF2B5EF4-FFF2-40B4-BE49-F238E27FC236}">
                <a16:creationId xmlns:a16="http://schemas.microsoft.com/office/drawing/2014/main" id="{915F2855-CB87-434A-9AA2-16CDC39131EC}"/>
              </a:ext>
            </a:extLst>
          </p:cNvPr>
          <p:cNvSpPr>
            <a:spLocks noGrp="1"/>
          </p:cNvSpPr>
          <p:nvPr>
            <p:ph idx="1"/>
          </p:nvPr>
        </p:nvSpPr>
        <p:spPr>
          <a:xfrm>
            <a:off x="929641" y="858974"/>
            <a:ext cx="10515600" cy="1335587"/>
          </a:xfrm>
          <a:noFill/>
        </p:spPr>
        <p:txBody>
          <a:bodyPr>
            <a:normAutofit lnSpcReduction="10000"/>
          </a:bodyPr>
          <a:lstStyle/>
          <a:p>
            <a:pPr marL="0" indent="0">
              <a:buNone/>
            </a:pPr>
            <a:r>
              <a:rPr lang="en-GB" sz="9600" dirty="0">
                <a:ln w="25400">
                  <a:solidFill>
                    <a:schemeClr val="bg1"/>
                  </a:solidFill>
                </a:ln>
                <a:solidFill>
                  <a:srgbClr val="E2071F"/>
                </a:solidFill>
                <a:latin typeface="Kristen ITC" panose="03050502040202030202" pitchFamily="66" charset="0"/>
              </a:rPr>
              <a:t>Congratulations!</a:t>
            </a:r>
          </a:p>
        </p:txBody>
      </p:sp>
    </p:spTree>
    <p:extLst>
      <p:ext uri="{BB962C8B-B14F-4D97-AF65-F5344CB8AC3E}">
        <p14:creationId xmlns:p14="http://schemas.microsoft.com/office/powerpoint/2010/main" val="1963879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F0F28502-A728-4A1F-8036-D2E99C0F6BB2}"/>
              </a:ext>
            </a:extLst>
          </p:cNvPr>
          <p:cNvSpPr>
            <a:spLocks noGrp="1"/>
          </p:cNvSpPr>
          <p:nvPr>
            <p:ph type="title"/>
          </p:nvPr>
        </p:nvSpPr>
        <p:spPr>
          <a:xfrm>
            <a:off x="0" y="0"/>
            <a:ext cx="12192000" cy="6858000"/>
          </a:xfrm>
          <a:solidFill>
            <a:srgbClr val="00A7D7"/>
          </a:solidFill>
        </p:spPr>
        <p:txBody>
          <a:bodyPr/>
          <a:lstStyle/>
          <a:p>
            <a:r>
              <a:rPr lang="en-GB" dirty="0"/>
              <a:t> </a:t>
            </a:r>
          </a:p>
        </p:txBody>
      </p:sp>
      <p:sp>
        <p:nvSpPr>
          <p:cNvPr id="4" name="Dotty line">
            <a:extLst>
              <a:ext uri="{FF2B5EF4-FFF2-40B4-BE49-F238E27FC236}">
                <a16:creationId xmlns:a16="http://schemas.microsoft.com/office/drawing/2014/main" id="{848FD376-5535-49B6-BD87-D39AB3496616}"/>
              </a:ext>
            </a:extLst>
          </p:cNvPr>
          <p:cNvSpPr txBox="1"/>
          <p:nvPr/>
        </p:nvSpPr>
        <p:spPr>
          <a:xfrm>
            <a:off x="466997" y="483327"/>
            <a:ext cx="11273245" cy="5688000"/>
          </a:xfrm>
          <a:prstGeom prst="rect">
            <a:avLst/>
          </a:prstGeom>
          <a:solidFill>
            <a:schemeClr val="bg1"/>
          </a:solidFill>
          <a:ln w="95250" cmpd="sng">
            <a:solidFill>
              <a:srgbClr val="FFF155"/>
            </a:solidFill>
            <a:prstDash val="sysDot"/>
            <a:round/>
            <a:extLst>
              <a:ext uri="{C807C97D-BFC1-408E-A445-0C87EB9F89A2}">
                <ask:lineSketchStyleProps xmlns:ask="http://schemas.microsoft.com/office/drawing/2018/sketchyshapes" sd="1219033472">
                  <a:custGeom>
                    <a:avLst/>
                    <a:gdLst>
                      <a:gd name="connsiteX0" fmla="*/ 0 w 11212830"/>
                      <a:gd name="connsiteY0" fmla="*/ 0 h 6389370"/>
                      <a:gd name="connsiteX1" fmla="*/ 478021 w 11212830"/>
                      <a:gd name="connsiteY1" fmla="*/ 0 h 6389370"/>
                      <a:gd name="connsiteX2" fmla="*/ 731785 w 11212830"/>
                      <a:gd name="connsiteY2" fmla="*/ 0 h 6389370"/>
                      <a:gd name="connsiteX3" fmla="*/ 1546190 w 11212830"/>
                      <a:gd name="connsiteY3" fmla="*/ 0 h 6389370"/>
                      <a:gd name="connsiteX4" fmla="*/ 2024211 w 11212830"/>
                      <a:gd name="connsiteY4" fmla="*/ 0 h 6389370"/>
                      <a:gd name="connsiteX5" fmla="*/ 2502232 w 11212830"/>
                      <a:gd name="connsiteY5" fmla="*/ 0 h 6389370"/>
                      <a:gd name="connsiteX6" fmla="*/ 3316637 w 11212830"/>
                      <a:gd name="connsiteY6" fmla="*/ 0 h 6389370"/>
                      <a:gd name="connsiteX7" fmla="*/ 3682529 w 11212830"/>
                      <a:gd name="connsiteY7" fmla="*/ 0 h 6389370"/>
                      <a:gd name="connsiteX8" fmla="*/ 4496935 w 11212830"/>
                      <a:gd name="connsiteY8" fmla="*/ 0 h 6389370"/>
                      <a:gd name="connsiteX9" fmla="*/ 5311341 w 11212830"/>
                      <a:gd name="connsiteY9" fmla="*/ 0 h 6389370"/>
                      <a:gd name="connsiteX10" fmla="*/ 5901489 w 11212830"/>
                      <a:gd name="connsiteY10" fmla="*/ 0 h 6389370"/>
                      <a:gd name="connsiteX11" fmla="*/ 6715895 w 11212830"/>
                      <a:gd name="connsiteY11" fmla="*/ 0 h 6389370"/>
                      <a:gd name="connsiteX12" fmla="*/ 7193916 w 11212830"/>
                      <a:gd name="connsiteY12" fmla="*/ 0 h 6389370"/>
                      <a:gd name="connsiteX13" fmla="*/ 7671936 w 11212830"/>
                      <a:gd name="connsiteY13" fmla="*/ 0 h 6389370"/>
                      <a:gd name="connsiteX14" fmla="*/ 8374214 w 11212830"/>
                      <a:gd name="connsiteY14" fmla="*/ 0 h 6389370"/>
                      <a:gd name="connsiteX15" fmla="*/ 8852234 w 11212830"/>
                      <a:gd name="connsiteY15" fmla="*/ 0 h 6389370"/>
                      <a:gd name="connsiteX16" fmla="*/ 9666640 w 11212830"/>
                      <a:gd name="connsiteY16" fmla="*/ 0 h 6389370"/>
                      <a:gd name="connsiteX17" fmla="*/ 10481045 w 11212830"/>
                      <a:gd name="connsiteY17" fmla="*/ 0 h 6389370"/>
                      <a:gd name="connsiteX18" fmla="*/ 11212830 w 11212830"/>
                      <a:gd name="connsiteY18" fmla="*/ 0 h 6389370"/>
                      <a:gd name="connsiteX19" fmla="*/ 11212830 w 11212830"/>
                      <a:gd name="connsiteY19" fmla="*/ 516958 h 6389370"/>
                      <a:gd name="connsiteX20" fmla="*/ 11212830 w 11212830"/>
                      <a:gd name="connsiteY20" fmla="*/ 906129 h 6389370"/>
                      <a:gd name="connsiteX21" fmla="*/ 11212830 w 11212830"/>
                      <a:gd name="connsiteY21" fmla="*/ 1359193 h 6389370"/>
                      <a:gd name="connsiteX22" fmla="*/ 11212830 w 11212830"/>
                      <a:gd name="connsiteY22" fmla="*/ 2003939 h 6389370"/>
                      <a:gd name="connsiteX23" fmla="*/ 11212830 w 11212830"/>
                      <a:gd name="connsiteY23" fmla="*/ 2520897 h 6389370"/>
                      <a:gd name="connsiteX24" fmla="*/ 11212830 w 11212830"/>
                      <a:gd name="connsiteY24" fmla="*/ 2973961 h 6389370"/>
                      <a:gd name="connsiteX25" fmla="*/ 11212830 w 11212830"/>
                      <a:gd name="connsiteY25" fmla="*/ 3618707 h 6389370"/>
                      <a:gd name="connsiteX26" fmla="*/ 11212830 w 11212830"/>
                      <a:gd name="connsiteY26" fmla="*/ 4199559 h 6389370"/>
                      <a:gd name="connsiteX27" fmla="*/ 11212830 w 11212830"/>
                      <a:gd name="connsiteY27" fmla="*/ 4780410 h 6389370"/>
                      <a:gd name="connsiteX28" fmla="*/ 11212830 w 11212830"/>
                      <a:gd name="connsiteY28" fmla="*/ 5489050 h 6389370"/>
                      <a:gd name="connsiteX29" fmla="*/ 11212830 w 11212830"/>
                      <a:gd name="connsiteY29" fmla="*/ 6389370 h 6389370"/>
                      <a:gd name="connsiteX30" fmla="*/ 10959066 w 11212830"/>
                      <a:gd name="connsiteY30" fmla="*/ 6389370 h 6389370"/>
                      <a:gd name="connsiteX31" fmla="*/ 10256789 w 11212830"/>
                      <a:gd name="connsiteY31" fmla="*/ 6389370 h 6389370"/>
                      <a:gd name="connsiteX32" fmla="*/ 10003025 w 11212830"/>
                      <a:gd name="connsiteY32" fmla="*/ 6389370 h 6389370"/>
                      <a:gd name="connsiteX33" fmla="*/ 9300747 w 11212830"/>
                      <a:gd name="connsiteY33" fmla="*/ 6389370 h 6389370"/>
                      <a:gd name="connsiteX34" fmla="*/ 8934855 w 11212830"/>
                      <a:gd name="connsiteY34" fmla="*/ 6389370 h 6389370"/>
                      <a:gd name="connsiteX35" fmla="*/ 8681091 w 11212830"/>
                      <a:gd name="connsiteY35" fmla="*/ 6389370 h 6389370"/>
                      <a:gd name="connsiteX36" fmla="*/ 8315199 w 11212830"/>
                      <a:gd name="connsiteY36" fmla="*/ 6389370 h 6389370"/>
                      <a:gd name="connsiteX37" fmla="*/ 7612921 w 11212830"/>
                      <a:gd name="connsiteY37" fmla="*/ 6389370 h 6389370"/>
                      <a:gd name="connsiteX38" fmla="*/ 7247029 w 11212830"/>
                      <a:gd name="connsiteY38" fmla="*/ 6389370 h 6389370"/>
                      <a:gd name="connsiteX39" fmla="*/ 6993265 w 11212830"/>
                      <a:gd name="connsiteY39" fmla="*/ 6389370 h 6389370"/>
                      <a:gd name="connsiteX40" fmla="*/ 6627373 w 11212830"/>
                      <a:gd name="connsiteY40" fmla="*/ 6389370 h 6389370"/>
                      <a:gd name="connsiteX41" fmla="*/ 6149352 w 11212830"/>
                      <a:gd name="connsiteY41" fmla="*/ 6389370 h 6389370"/>
                      <a:gd name="connsiteX42" fmla="*/ 5559203 w 11212830"/>
                      <a:gd name="connsiteY42" fmla="*/ 6389370 h 6389370"/>
                      <a:gd name="connsiteX43" fmla="*/ 5193311 w 11212830"/>
                      <a:gd name="connsiteY43" fmla="*/ 6389370 h 6389370"/>
                      <a:gd name="connsiteX44" fmla="*/ 4378905 w 11212830"/>
                      <a:gd name="connsiteY44" fmla="*/ 6389370 h 6389370"/>
                      <a:gd name="connsiteX45" fmla="*/ 3788756 w 11212830"/>
                      <a:gd name="connsiteY45" fmla="*/ 6389370 h 6389370"/>
                      <a:gd name="connsiteX46" fmla="*/ 2974351 w 11212830"/>
                      <a:gd name="connsiteY46" fmla="*/ 6389370 h 6389370"/>
                      <a:gd name="connsiteX47" fmla="*/ 2272073 w 11212830"/>
                      <a:gd name="connsiteY47" fmla="*/ 6389370 h 6389370"/>
                      <a:gd name="connsiteX48" fmla="*/ 1794053 w 11212830"/>
                      <a:gd name="connsiteY48" fmla="*/ 6389370 h 6389370"/>
                      <a:gd name="connsiteX49" fmla="*/ 1091776 w 11212830"/>
                      <a:gd name="connsiteY49" fmla="*/ 6389370 h 6389370"/>
                      <a:gd name="connsiteX50" fmla="*/ 725883 w 11212830"/>
                      <a:gd name="connsiteY50" fmla="*/ 6389370 h 6389370"/>
                      <a:gd name="connsiteX51" fmla="*/ 0 w 11212830"/>
                      <a:gd name="connsiteY51" fmla="*/ 6389370 h 6389370"/>
                      <a:gd name="connsiteX52" fmla="*/ 0 w 11212830"/>
                      <a:gd name="connsiteY52" fmla="*/ 6000199 h 6389370"/>
                      <a:gd name="connsiteX53" fmla="*/ 0 w 11212830"/>
                      <a:gd name="connsiteY53" fmla="*/ 5291560 h 6389370"/>
                      <a:gd name="connsiteX54" fmla="*/ 0 w 11212830"/>
                      <a:gd name="connsiteY54" fmla="*/ 4646815 h 6389370"/>
                      <a:gd name="connsiteX55" fmla="*/ 0 w 11212830"/>
                      <a:gd name="connsiteY55" fmla="*/ 4002069 h 6389370"/>
                      <a:gd name="connsiteX56" fmla="*/ 0 w 11212830"/>
                      <a:gd name="connsiteY56" fmla="*/ 3357324 h 6389370"/>
                      <a:gd name="connsiteX57" fmla="*/ 0 w 11212830"/>
                      <a:gd name="connsiteY57" fmla="*/ 2904259 h 6389370"/>
                      <a:gd name="connsiteX58" fmla="*/ 0 w 11212830"/>
                      <a:gd name="connsiteY58" fmla="*/ 2195620 h 6389370"/>
                      <a:gd name="connsiteX59" fmla="*/ 0 w 11212830"/>
                      <a:gd name="connsiteY59" fmla="*/ 1614768 h 6389370"/>
                      <a:gd name="connsiteX60" fmla="*/ 0 w 11212830"/>
                      <a:gd name="connsiteY60" fmla="*/ 1225597 h 6389370"/>
                      <a:gd name="connsiteX61" fmla="*/ 0 w 11212830"/>
                      <a:gd name="connsiteY61" fmla="*/ 644746 h 6389370"/>
                      <a:gd name="connsiteX62" fmla="*/ 0 w 11212830"/>
                      <a:gd name="connsiteY62" fmla="*/ 0 h 638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212830" h="6389370" extrusionOk="0">
                        <a:moveTo>
                          <a:pt x="0" y="0"/>
                        </a:moveTo>
                        <a:cubicBezTo>
                          <a:pt x="200739" y="-51304"/>
                          <a:pt x="377049" y="32590"/>
                          <a:pt x="478021" y="0"/>
                        </a:cubicBezTo>
                        <a:cubicBezTo>
                          <a:pt x="578993" y="-32590"/>
                          <a:pt x="650317" y="323"/>
                          <a:pt x="731785" y="0"/>
                        </a:cubicBezTo>
                        <a:cubicBezTo>
                          <a:pt x="813253" y="-323"/>
                          <a:pt x="1173925" y="64314"/>
                          <a:pt x="1546190" y="0"/>
                        </a:cubicBezTo>
                        <a:cubicBezTo>
                          <a:pt x="1918455" y="-64314"/>
                          <a:pt x="1817721" y="20384"/>
                          <a:pt x="2024211" y="0"/>
                        </a:cubicBezTo>
                        <a:cubicBezTo>
                          <a:pt x="2230701" y="-20384"/>
                          <a:pt x="2293951" y="11206"/>
                          <a:pt x="2502232" y="0"/>
                        </a:cubicBezTo>
                        <a:cubicBezTo>
                          <a:pt x="2710513" y="-11206"/>
                          <a:pt x="2935325" y="94978"/>
                          <a:pt x="3316637" y="0"/>
                        </a:cubicBezTo>
                        <a:cubicBezTo>
                          <a:pt x="3697949" y="-94978"/>
                          <a:pt x="3512153" y="37206"/>
                          <a:pt x="3682529" y="0"/>
                        </a:cubicBezTo>
                        <a:cubicBezTo>
                          <a:pt x="3852905" y="-37206"/>
                          <a:pt x="4320821" y="43589"/>
                          <a:pt x="4496935" y="0"/>
                        </a:cubicBezTo>
                        <a:cubicBezTo>
                          <a:pt x="4673049" y="-43589"/>
                          <a:pt x="5015728" y="51476"/>
                          <a:pt x="5311341" y="0"/>
                        </a:cubicBezTo>
                        <a:cubicBezTo>
                          <a:pt x="5606954" y="-51476"/>
                          <a:pt x="5665942" y="30931"/>
                          <a:pt x="5901489" y="0"/>
                        </a:cubicBezTo>
                        <a:cubicBezTo>
                          <a:pt x="6137036" y="-30931"/>
                          <a:pt x="6355221" y="20344"/>
                          <a:pt x="6715895" y="0"/>
                        </a:cubicBezTo>
                        <a:cubicBezTo>
                          <a:pt x="7076569" y="-20344"/>
                          <a:pt x="6973782" y="36832"/>
                          <a:pt x="7193916" y="0"/>
                        </a:cubicBezTo>
                        <a:cubicBezTo>
                          <a:pt x="7414050" y="-36832"/>
                          <a:pt x="7538595" y="9450"/>
                          <a:pt x="7671936" y="0"/>
                        </a:cubicBezTo>
                        <a:cubicBezTo>
                          <a:pt x="7805277" y="-9450"/>
                          <a:pt x="8040949" y="13266"/>
                          <a:pt x="8374214" y="0"/>
                        </a:cubicBezTo>
                        <a:cubicBezTo>
                          <a:pt x="8707479" y="-13266"/>
                          <a:pt x="8755086" y="16678"/>
                          <a:pt x="8852234" y="0"/>
                        </a:cubicBezTo>
                        <a:cubicBezTo>
                          <a:pt x="8949382" y="-16678"/>
                          <a:pt x="9394810" y="70231"/>
                          <a:pt x="9666640" y="0"/>
                        </a:cubicBezTo>
                        <a:cubicBezTo>
                          <a:pt x="9938470" y="-70231"/>
                          <a:pt x="10279444" y="11205"/>
                          <a:pt x="10481045" y="0"/>
                        </a:cubicBezTo>
                        <a:cubicBezTo>
                          <a:pt x="10682646" y="-11205"/>
                          <a:pt x="11059933" y="2930"/>
                          <a:pt x="11212830" y="0"/>
                        </a:cubicBezTo>
                        <a:cubicBezTo>
                          <a:pt x="11274230" y="211502"/>
                          <a:pt x="11163661" y="306801"/>
                          <a:pt x="11212830" y="516958"/>
                        </a:cubicBezTo>
                        <a:cubicBezTo>
                          <a:pt x="11261999" y="727115"/>
                          <a:pt x="11206591" y="817022"/>
                          <a:pt x="11212830" y="906129"/>
                        </a:cubicBezTo>
                        <a:cubicBezTo>
                          <a:pt x="11219069" y="995236"/>
                          <a:pt x="11182220" y="1172136"/>
                          <a:pt x="11212830" y="1359193"/>
                        </a:cubicBezTo>
                        <a:cubicBezTo>
                          <a:pt x="11243440" y="1546250"/>
                          <a:pt x="11167305" y="1752496"/>
                          <a:pt x="11212830" y="2003939"/>
                        </a:cubicBezTo>
                        <a:cubicBezTo>
                          <a:pt x="11258355" y="2255382"/>
                          <a:pt x="11189025" y="2289392"/>
                          <a:pt x="11212830" y="2520897"/>
                        </a:cubicBezTo>
                        <a:cubicBezTo>
                          <a:pt x="11236635" y="2752402"/>
                          <a:pt x="11163549" y="2812458"/>
                          <a:pt x="11212830" y="2973961"/>
                        </a:cubicBezTo>
                        <a:cubicBezTo>
                          <a:pt x="11262111" y="3135464"/>
                          <a:pt x="11146885" y="3298350"/>
                          <a:pt x="11212830" y="3618707"/>
                        </a:cubicBezTo>
                        <a:cubicBezTo>
                          <a:pt x="11278775" y="3939064"/>
                          <a:pt x="11208929" y="3964585"/>
                          <a:pt x="11212830" y="4199559"/>
                        </a:cubicBezTo>
                        <a:cubicBezTo>
                          <a:pt x="11216731" y="4434533"/>
                          <a:pt x="11146353" y="4501281"/>
                          <a:pt x="11212830" y="4780410"/>
                        </a:cubicBezTo>
                        <a:cubicBezTo>
                          <a:pt x="11279307" y="5059539"/>
                          <a:pt x="11184077" y="5291434"/>
                          <a:pt x="11212830" y="5489050"/>
                        </a:cubicBezTo>
                        <a:cubicBezTo>
                          <a:pt x="11241583" y="5686666"/>
                          <a:pt x="11198617" y="6126824"/>
                          <a:pt x="11212830" y="6389370"/>
                        </a:cubicBezTo>
                        <a:cubicBezTo>
                          <a:pt x="11160154" y="6396285"/>
                          <a:pt x="11064720" y="6378061"/>
                          <a:pt x="10959066" y="6389370"/>
                        </a:cubicBezTo>
                        <a:cubicBezTo>
                          <a:pt x="10853412" y="6400679"/>
                          <a:pt x="10460559" y="6369130"/>
                          <a:pt x="10256789" y="6389370"/>
                        </a:cubicBezTo>
                        <a:cubicBezTo>
                          <a:pt x="10053019" y="6409610"/>
                          <a:pt x="10123927" y="6381219"/>
                          <a:pt x="10003025" y="6389370"/>
                        </a:cubicBezTo>
                        <a:cubicBezTo>
                          <a:pt x="9882123" y="6397521"/>
                          <a:pt x="9564672" y="6379390"/>
                          <a:pt x="9300747" y="6389370"/>
                        </a:cubicBezTo>
                        <a:cubicBezTo>
                          <a:pt x="9036822" y="6399350"/>
                          <a:pt x="9084030" y="6381494"/>
                          <a:pt x="8934855" y="6389370"/>
                        </a:cubicBezTo>
                        <a:cubicBezTo>
                          <a:pt x="8785680" y="6397246"/>
                          <a:pt x="8791869" y="6383799"/>
                          <a:pt x="8681091" y="6389370"/>
                        </a:cubicBezTo>
                        <a:cubicBezTo>
                          <a:pt x="8570313" y="6394941"/>
                          <a:pt x="8462983" y="6378155"/>
                          <a:pt x="8315199" y="6389370"/>
                        </a:cubicBezTo>
                        <a:cubicBezTo>
                          <a:pt x="8167415" y="6400585"/>
                          <a:pt x="7926261" y="6339623"/>
                          <a:pt x="7612921" y="6389370"/>
                        </a:cubicBezTo>
                        <a:cubicBezTo>
                          <a:pt x="7299581" y="6439117"/>
                          <a:pt x="7357573" y="6348471"/>
                          <a:pt x="7247029" y="6389370"/>
                        </a:cubicBezTo>
                        <a:cubicBezTo>
                          <a:pt x="7136485" y="6430269"/>
                          <a:pt x="7079190" y="6368077"/>
                          <a:pt x="6993265" y="6389370"/>
                        </a:cubicBezTo>
                        <a:cubicBezTo>
                          <a:pt x="6907340" y="6410663"/>
                          <a:pt x="6704275" y="6368250"/>
                          <a:pt x="6627373" y="6389370"/>
                        </a:cubicBezTo>
                        <a:cubicBezTo>
                          <a:pt x="6550471" y="6410490"/>
                          <a:pt x="6283822" y="6354563"/>
                          <a:pt x="6149352" y="6389370"/>
                        </a:cubicBezTo>
                        <a:cubicBezTo>
                          <a:pt x="6014882" y="6424177"/>
                          <a:pt x="5700171" y="6336107"/>
                          <a:pt x="5559203" y="6389370"/>
                        </a:cubicBezTo>
                        <a:cubicBezTo>
                          <a:pt x="5418235" y="6442633"/>
                          <a:pt x="5328349" y="6379182"/>
                          <a:pt x="5193311" y="6389370"/>
                        </a:cubicBezTo>
                        <a:cubicBezTo>
                          <a:pt x="5058273" y="6399558"/>
                          <a:pt x="4556941" y="6359194"/>
                          <a:pt x="4378905" y="6389370"/>
                        </a:cubicBezTo>
                        <a:cubicBezTo>
                          <a:pt x="4200869" y="6419546"/>
                          <a:pt x="4028830" y="6380289"/>
                          <a:pt x="3788756" y="6389370"/>
                        </a:cubicBezTo>
                        <a:cubicBezTo>
                          <a:pt x="3548682" y="6398451"/>
                          <a:pt x="3229413" y="6359057"/>
                          <a:pt x="2974351" y="6389370"/>
                        </a:cubicBezTo>
                        <a:cubicBezTo>
                          <a:pt x="2719289" y="6419683"/>
                          <a:pt x="2614073" y="6305221"/>
                          <a:pt x="2272073" y="6389370"/>
                        </a:cubicBezTo>
                        <a:cubicBezTo>
                          <a:pt x="1930073" y="6473519"/>
                          <a:pt x="1931051" y="6360334"/>
                          <a:pt x="1794053" y="6389370"/>
                        </a:cubicBezTo>
                        <a:cubicBezTo>
                          <a:pt x="1657055" y="6418406"/>
                          <a:pt x="1297523" y="6326295"/>
                          <a:pt x="1091776" y="6389370"/>
                        </a:cubicBezTo>
                        <a:cubicBezTo>
                          <a:pt x="886029" y="6452445"/>
                          <a:pt x="851288" y="6349447"/>
                          <a:pt x="725883" y="6389370"/>
                        </a:cubicBezTo>
                        <a:cubicBezTo>
                          <a:pt x="600478" y="6429293"/>
                          <a:pt x="204177" y="6379076"/>
                          <a:pt x="0" y="6389370"/>
                        </a:cubicBezTo>
                        <a:cubicBezTo>
                          <a:pt x="-13196" y="6199555"/>
                          <a:pt x="12387" y="6085661"/>
                          <a:pt x="0" y="6000199"/>
                        </a:cubicBezTo>
                        <a:cubicBezTo>
                          <a:pt x="-12387" y="5914737"/>
                          <a:pt x="80817" y="5516449"/>
                          <a:pt x="0" y="5291560"/>
                        </a:cubicBezTo>
                        <a:cubicBezTo>
                          <a:pt x="-80817" y="5066671"/>
                          <a:pt x="1017" y="4926692"/>
                          <a:pt x="0" y="4646815"/>
                        </a:cubicBezTo>
                        <a:cubicBezTo>
                          <a:pt x="-1017" y="4366939"/>
                          <a:pt x="47227" y="4321120"/>
                          <a:pt x="0" y="4002069"/>
                        </a:cubicBezTo>
                        <a:cubicBezTo>
                          <a:pt x="-47227" y="3683018"/>
                          <a:pt x="49611" y="3510329"/>
                          <a:pt x="0" y="3357324"/>
                        </a:cubicBezTo>
                        <a:cubicBezTo>
                          <a:pt x="-49611" y="3204320"/>
                          <a:pt x="54328" y="3113088"/>
                          <a:pt x="0" y="2904259"/>
                        </a:cubicBezTo>
                        <a:cubicBezTo>
                          <a:pt x="-54328" y="2695431"/>
                          <a:pt x="26995" y="2513644"/>
                          <a:pt x="0" y="2195620"/>
                        </a:cubicBezTo>
                        <a:cubicBezTo>
                          <a:pt x="-26995" y="1877596"/>
                          <a:pt x="17828" y="1779431"/>
                          <a:pt x="0" y="1614768"/>
                        </a:cubicBezTo>
                        <a:cubicBezTo>
                          <a:pt x="-17828" y="1450105"/>
                          <a:pt x="34646" y="1404752"/>
                          <a:pt x="0" y="1225597"/>
                        </a:cubicBezTo>
                        <a:cubicBezTo>
                          <a:pt x="-34646" y="1046442"/>
                          <a:pt x="46507" y="809463"/>
                          <a:pt x="0" y="644746"/>
                        </a:cubicBezTo>
                        <a:cubicBezTo>
                          <a:pt x="-46507" y="480029"/>
                          <a:pt x="18733" y="315669"/>
                          <a:pt x="0" y="0"/>
                        </a:cubicBezTo>
                        <a:close/>
                      </a:path>
                    </a:pathLst>
                  </a:custGeom>
                  <ask:type>
                    <ask:lineSketchNone/>
                  </ask:type>
                </ask:lineSketchStyleProps>
              </a:ext>
            </a:extLst>
          </a:ln>
        </p:spPr>
        <p:txBody>
          <a:bodyPr wrap="square" rtlCol="0" anchor="ctr" anchorCtr="1">
            <a:noAutofit/>
          </a:bodyPr>
          <a:lstStyle/>
          <a:p>
            <a:endParaRPr lang="en-GB" dirty="0"/>
          </a:p>
        </p:txBody>
      </p:sp>
      <p:pic>
        <p:nvPicPr>
          <p:cNvPr id="14" name="UoW logo">
            <a:extLst>
              <a:ext uri="{FF2B5EF4-FFF2-40B4-BE49-F238E27FC236}">
                <a16:creationId xmlns:a16="http://schemas.microsoft.com/office/drawing/2014/main" id="{D6564968-4B18-45A8-B9B1-C2A623221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026" y="6332543"/>
            <a:ext cx="1254227" cy="404670"/>
          </a:xfrm>
          <a:prstGeom prst="rect">
            <a:avLst/>
          </a:prstGeom>
        </p:spPr>
      </p:pic>
      <p:pic>
        <p:nvPicPr>
          <p:cNvPr id="16" name="SDG logo" descr="A picture containing text&#10;&#10;Description automatically generated">
            <a:extLst>
              <a:ext uri="{FF2B5EF4-FFF2-40B4-BE49-F238E27FC236}">
                <a16:creationId xmlns:a16="http://schemas.microsoft.com/office/drawing/2014/main" id="{E6EC5B6C-295E-479A-BBA8-96DCB6383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127" y="6342387"/>
            <a:ext cx="636437" cy="376518"/>
          </a:xfrm>
          <a:prstGeom prst="rect">
            <a:avLst/>
          </a:prstGeom>
        </p:spPr>
      </p:pic>
      <p:pic>
        <p:nvPicPr>
          <p:cNvPr id="6" name="Picture 5">
            <a:extLst>
              <a:ext uri="{FF2B5EF4-FFF2-40B4-BE49-F238E27FC236}">
                <a16:creationId xmlns:a16="http://schemas.microsoft.com/office/drawing/2014/main" id="{28E3F42F-B3EC-409A-ACD5-C5C057287F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253" y="1250732"/>
            <a:ext cx="10776968" cy="5424942"/>
          </a:xfrm>
          <a:prstGeom prst="rect">
            <a:avLst/>
          </a:prstGeom>
        </p:spPr>
      </p:pic>
      <p:sp>
        <p:nvSpPr>
          <p:cNvPr id="3" name="Title">
            <a:extLst>
              <a:ext uri="{FF2B5EF4-FFF2-40B4-BE49-F238E27FC236}">
                <a16:creationId xmlns:a16="http://schemas.microsoft.com/office/drawing/2014/main" id="{915F2855-CB87-434A-9AA2-16CDC39131EC}"/>
              </a:ext>
            </a:extLst>
          </p:cNvPr>
          <p:cNvSpPr>
            <a:spLocks noGrp="1"/>
          </p:cNvSpPr>
          <p:nvPr>
            <p:ph idx="1"/>
          </p:nvPr>
        </p:nvSpPr>
        <p:spPr>
          <a:xfrm>
            <a:off x="929641" y="858974"/>
            <a:ext cx="10515600" cy="1335587"/>
          </a:xfrm>
        </p:spPr>
        <p:txBody>
          <a:bodyPr>
            <a:normAutofit/>
          </a:bodyPr>
          <a:lstStyle/>
          <a:p>
            <a:pPr marL="0" indent="0">
              <a:buNone/>
            </a:pPr>
            <a:r>
              <a:rPr lang="en-GB" sz="8000" dirty="0">
                <a:ln w="19050">
                  <a:solidFill>
                    <a:schemeClr val="bg1"/>
                  </a:solidFill>
                </a:ln>
                <a:solidFill>
                  <a:srgbClr val="E2071F"/>
                </a:solidFill>
                <a:latin typeface="Kristen ITC" panose="03050502040202030202" pitchFamily="66" charset="0"/>
              </a:rPr>
              <a:t>Where in the world?</a:t>
            </a:r>
          </a:p>
        </p:txBody>
      </p:sp>
      <p:pic>
        <p:nvPicPr>
          <p:cNvPr id="12" name="Pointer" descr="Shape&#10;&#10;Description automatically generated">
            <a:extLst>
              <a:ext uri="{FF2B5EF4-FFF2-40B4-BE49-F238E27FC236}">
                <a16:creationId xmlns:a16="http://schemas.microsoft.com/office/drawing/2014/main" id="{B5ADD859-20BD-4C60-B6B8-F59AFB637D6D}"/>
              </a:ext>
            </a:extLst>
          </p:cNvPr>
          <p:cNvPicPr>
            <a:picLocks noChangeAspect="1"/>
          </p:cNvPicPr>
          <p:nvPr/>
        </p:nvPicPr>
        <p:blipFill>
          <a:blip r:embed="rId5">
            <a:alphaModFix amt="85000"/>
            <a:extLst>
              <a:ext uri="{28A0092B-C50C-407E-A947-70E740481C1C}">
                <a14:useLocalDpi xmlns:a14="http://schemas.microsoft.com/office/drawing/2010/main" val="0"/>
              </a:ext>
            </a:extLst>
          </a:blip>
          <a:stretch>
            <a:fillRect/>
          </a:stretch>
        </p:blipFill>
        <p:spPr>
          <a:xfrm>
            <a:off x="7484528" y="2122943"/>
            <a:ext cx="1249237" cy="1920665"/>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7B082BA2-4A78-4BE8-A1D6-626FE0B1A1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2067" y="2178594"/>
            <a:ext cx="1154158" cy="1154158"/>
          </a:xfrm>
          <a:prstGeom prst="rect">
            <a:avLst/>
          </a:prstGeom>
        </p:spPr>
      </p:pic>
    </p:spTree>
    <p:extLst>
      <p:ext uri="{BB962C8B-B14F-4D97-AF65-F5344CB8AC3E}">
        <p14:creationId xmlns:p14="http://schemas.microsoft.com/office/powerpoint/2010/main" val="3384009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F0F28502-A728-4A1F-8036-D2E99C0F6BB2}"/>
              </a:ext>
            </a:extLst>
          </p:cNvPr>
          <p:cNvSpPr>
            <a:spLocks noGrp="1"/>
          </p:cNvSpPr>
          <p:nvPr>
            <p:ph type="title"/>
          </p:nvPr>
        </p:nvSpPr>
        <p:spPr>
          <a:xfrm>
            <a:off x="0" y="0"/>
            <a:ext cx="12192000" cy="6858000"/>
          </a:xfrm>
          <a:solidFill>
            <a:srgbClr val="00A7D7"/>
          </a:solidFill>
        </p:spPr>
        <p:txBody>
          <a:bodyPr/>
          <a:lstStyle/>
          <a:p>
            <a:r>
              <a:rPr lang="en-GB" dirty="0"/>
              <a:t> </a:t>
            </a:r>
          </a:p>
        </p:txBody>
      </p:sp>
      <p:sp>
        <p:nvSpPr>
          <p:cNvPr id="4" name="Dotty line">
            <a:extLst>
              <a:ext uri="{FF2B5EF4-FFF2-40B4-BE49-F238E27FC236}">
                <a16:creationId xmlns:a16="http://schemas.microsoft.com/office/drawing/2014/main" id="{848FD376-5535-49B6-BD87-D39AB3496616}"/>
              </a:ext>
            </a:extLst>
          </p:cNvPr>
          <p:cNvSpPr txBox="1"/>
          <p:nvPr/>
        </p:nvSpPr>
        <p:spPr>
          <a:xfrm>
            <a:off x="466997" y="483327"/>
            <a:ext cx="11273245" cy="5688000"/>
          </a:xfrm>
          <a:prstGeom prst="rect">
            <a:avLst/>
          </a:prstGeom>
          <a:solidFill>
            <a:schemeClr val="bg1"/>
          </a:solidFill>
          <a:ln w="95250" cmpd="sng">
            <a:solidFill>
              <a:srgbClr val="FFF155"/>
            </a:solidFill>
            <a:prstDash val="sysDot"/>
            <a:round/>
            <a:extLst>
              <a:ext uri="{C807C97D-BFC1-408E-A445-0C87EB9F89A2}">
                <ask:lineSketchStyleProps xmlns:ask="http://schemas.microsoft.com/office/drawing/2018/sketchyshapes" sd="1219033472">
                  <a:custGeom>
                    <a:avLst/>
                    <a:gdLst>
                      <a:gd name="connsiteX0" fmla="*/ 0 w 11212830"/>
                      <a:gd name="connsiteY0" fmla="*/ 0 h 6389370"/>
                      <a:gd name="connsiteX1" fmla="*/ 478021 w 11212830"/>
                      <a:gd name="connsiteY1" fmla="*/ 0 h 6389370"/>
                      <a:gd name="connsiteX2" fmla="*/ 731785 w 11212830"/>
                      <a:gd name="connsiteY2" fmla="*/ 0 h 6389370"/>
                      <a:gd name="connsiteX3" fmla="*/ 1546190 w 11212830"/>
                      <a:gd name="connsiteY3" fmla="*/ 0 h 6389370"/>
                      <a:gd name="connsiteX4" fmla="*/ 2024211 w 11212830"/>
                      <a:gd name="connsiteY4" fmla="*/ 0 h 6389370"/>
                      <a:gd name="connsiteX5" fmla="*/ 2502232 w 11212830"/>
                      <a:gd name="connsiteY5" fmla="*/ 0 h 6389370"/>
                      <a:gd name="connsiteX6" fmla="*/ 3316637 w 11212830"/>
                      <a:gd name="connsiteY6" fmla="*/ 0 h 6389370"/>
                      <a:gd name="connsiteX7" fmla="*/ 3682529 w 11212830"/>
                      <a:gd name="connsiteY7" fmla="*/ 0 h 6389370"/>
                      <a:gd name="connsiteX8" fmla="*/ 4496935 w 11212830"/>
                      <a:gd name="connsiteY8" fmla="*/ 0 h 6389370"/>
                      <a:gd name="connsiteX9" fmla="*/ 5311341 w 11212830"/>
                      <a:gd name="connsiteY9" fmla="*/ 0 h 6389370"/>
                      <a:gd name="connsiteX10" fmla="*/ 5901489 w 11212830"/>
                      <a:gd name="connsiteY10" fmla="*/ 0 h 6389370"/>
                      <a:gd name="connsiteX11" fmla="*/ 6715895 w 11212830"/>
                      <a:gd name="connsiteY11" fmla="*/ 0 h 6389370"/>
                      <a:gd name="connsiteX12" fmla="*/ 7193916 w 11212830"/>
                      <a:gd name="connsiteY12" fmla="*/ 0 h 6389370"/>
                      <a:gd name="connsiteX13" fmla="*/ 7671936 w 11212830"/>
                      <a:gd name="connsiteY13" fmla="*/ 0 h 6389370"/>
                      <a:gd name="connsiteX14" fmla="*/ 8374214 w 11212830"/>
                      <a:gd name="connsiteY14" fmla="*/ 0 h 6389370"/>
                      <a:gd name="connsiteX15" fmla="*/ 8852234 w 11212830"/>
                      <a:gd name="connsiteY15" fmla="*/ 0 h 6389370"/>
                      <a:gd name="connsiteX16" fmla="*/ 9666640 w 11212830"/>
                      <a:gd name="connsiteY16" fmla="*/ 0 h 6389370"/>
                      <a:gd name="connsiteX17" fmla="*/ 10481045 w 11212830"/>
                      <a:gd name="connsiteY17" fmla="*/ 0 h 6389370"/>
                      <a:gd name="connsiteX18" fmla="*/ 11212830 w 11212830"/>
                      <a:gd name="connsiteY18" fmla="*/ 0 h 6389370"/>
                      <a:gd name="connsiteX19" fmla="*/ 11212830 w 11212830"/>
                      <a:gd name="connsiteY19" fmla="*/ 516958 h 6389370"/>
                      <a:gd name="connsiteX20" fmla="*/ 11212830 w 11212830"/>
                      <a:gd name="connsiteY20" fmla="*/ 906129 h 6389370"/>
                      <a:gd name="connsiteX21" fmla="*/ 11212830 w 11212830"/>
                      <a:gd name="connsiteY21" fmla="*/ 1359193 h 6389370"/>
                      <a:gd name="connsiteX22" fmla="*/ 11212830 w 11212830"/>
                      <a:gd name="connsiteY22" fmla="*/ 2003939 h 6389370"/>
                      <a:gd name="connsiteX23" fmla="*/ 11212830 w 11212830"/>
                      <a:gd name="connsiteY23" fmla="*/ 2520897 h 6389370"/>
                      <a:gd name="connsiteX24" fmla="*/ 11212830 w 11212830"/>
                      <a:gd name="connsiteY24" fmla="*/ 2973961 h 6389370"/>
                      <a:gd name="connsiteX25" fmla="*/ 11212830 w 11212830"/>
                      <a:gd name="connsiteY25" fmla="*/ 3618707 h 6389370"/>
                      <a:gd name="connsiteX26" fmla="*/ 11212830 w 11212830"/>
                      <a:gd name="connsiteY26" fmla="*/ 4199559 h 6389370"/>
                      <a:gd name="connsiteX27" fmla="*/ 11212830 w 11212830"/>
                      <a:gd name="connsiteY27" fmla="*/ 4780410 h 6389370"/>
                      <a:gd name="connsiteX28" fmla="*/ 11212830 w 11212830"/>
                      <a:gd name="connsiteY28" fmla="*/ 5489050 h 6389370"/>
                      <a:gd name="connsiteX29" fmla="*/ 11212830 w 11212830"/>
                      <a:gd name="connsiteY29" fmla="*/ 6389370 h 6389370"/>
                      <a:gd name="connsiteX30" fmla="*/ 10959066 w 11212830"/>
                      <a:gd name="connsiteY30" fmla="*/ 6389370 h 6389370"/>
                      <a:gd name="connsiteX31" fmla="*/ 10256789 w 11212830"/>
                      <a:gd name="connsiteY31" fmla="*/ 6389370 h 6389370"/>
                      <a:gd name="connsiteX32" fmla="*/ 10003025 w 11212830"/>
                      <a:gd name="connsiteY32" fmla="*/ 6389370 h 6389370"/>
                      <a:gd name="connsiteX33" fmla="*/ 9300747 w 11212830"/>
                      <a:gd name="connsiteY33" fmla="*/ 6389370 h 6389370"/>
                      <a:gd name="connsiteX34" fmla="*/ 8934855 w 11212830"/>
                      <a:gd name="connsiteY34" fmla="*/ 6389370 h 6389370"/>
                      <a:gd name="connsiteX35" fmla="*/ 8681091 w 11212830"/>
                      <a:gd name="connsiteY35" fmla="*/ 6389370 h 6389370"/>
                      <a:gd name="connsiteX36" fmla="*/ 8315199 w 11212830"/>
                      <a:gd name="connsiteY36" fmla="*/ 6389370 h 6389370"/>
                      <a:gd name="connsiteX37" fmla="*/ 7612921 w 11212830"/>
                      <a:gd name="connsiteY37" fmla="*/ 6389370 h 6389370"/>
                      <a:gd name="connsiteX38" fmla="*/ 7247029 w 11212830"/>
                      <a:gd name="connsiteY38" fmla="*/ 6389370 h 6389370"/>
                      <a:gd name="connsiteX39" fmla="*/ 6993265 w 11212830"/>
                      <a:gd name="connsiteY39" fmla="*/ 6389370 h 6389370"/>
                      <a:gd name="connsiteX40" fmla="*/ 6627373 w 11212830"/>
                      <a:gd name="connsiteY40" fmla="*/ 6389370 h 6389370"/>
                      <a:gd name="connsiteX41" fmla="*/ 6149352 w 11212830"/>
                      <a:gd name="connsiteY41" fmla="*/ 6389370 h 6389370"/>
                      <a:gd name="connsiteX42" fmla="*/ 5559203 w 11212830"/>
                      <a:gd name="connsiteY42" fmla="*/ 6389370 h 6389370"/>
                      <a:gd name="connsiteX43" fmla="*/ 5193311 w 11212830"/>
                      <a:gd name="connsiteY43" fmla="*/ 6389370 h 6389370"/>
                      <a:gd name="connsiteX44" fmla="*/ 4378905 w 11212830"/>
                      <a:gd name="connsiteY44" fmla="*/ 6389370 h 6389370"/>
                      <a:gd name="connsiteX45" fmla="*/ 3788756 w 11212830"/>
                      <a:gd name="connsiteY45" fmla="*/ 6389370 h 6389370"/>
                      <a:gd name="connsiteX46" fmla="*/ 2974351 w 11212830"/>
                      <a:gd name="connsiteY46" fmla="*/ 6389370 h 6389370"/>
                      <a:gd name="connsiteX47" fmla="*/ 2272073 w 11212830"/>
                      <a:gd name="connsiteY47" fmla="*/ 6389370 h 6389370"/>
                      <a:gd name="connsiteX48" fmla="*/ 1794053 w 11212830"/>
                      <a:gd name="connsiteY48" fmla="*/ 6389370 h 6389370"/>
                      <a:gd name="connsiteX49" fmla="*/ 1091776 w 11212830"/>
                      <a:gd name="connsiteY49" fmla="*/ 6389370 h 6389370"/>
                      <a:gd name="connsiteX50" fmla="*/ 725883 w 11212830"/>
                      <a:gd name="connsiteY50" fmla="*/ 6389370 h 6389370"/>
                      <a:gd name="connsiteX51" fmla="*/ 0 w 11212830"/>
                      <a:gd name="connsiteY51" fmla="*/ 6389370 h 6389370"/>
                      <a:gd name="connsiteX52" fmla="*/ 0 w 11212830"/>
                      <a:gd name="connsiteY52" fmla="*/ 6000199 h 6389370"/>
                      <a:gd name="connsiteX53" fmla="*/ 0 w 11212830"/>
                      <a:gd name="connsiteY53" fmla="*/ 5291560 h 6389370"/>
                      <a:gd name="connsiteX54" fmla="*/ 0 w 11212830"/>
                      <a:gd name="connsiteY54" fmla="*/ 4646815 h 6389370"/>
                      <a:gd name="connsiteX55" fmla="*/ 0 w 11212830"/>
                      <a:gd name="connsiteY55" fmla="*/ 4002069 h 6389370"/>
                      <a:gd name="connsiteX56" fmla="*/ 0 w 11212830"/>
                      <a:gd name="connsiteY56" fmla="*/ 3357324 h 6389370"/>
                      <a:gd name="connsiteX57" fmla="*/ 0 w 11212830"/>
                      <a:gd name="connsiteY57" fmla="*/ 2904259 h 6389370"/>
                      <a:gd name="connsiteX58" fmla="*/ 0 w 11212830"/>
                      <a:gd name="connsiteY58" fmla="*/ 2195620 h 6389370"/>
                      <a:gd name="connsiteX59" fmla="*/ 0 w 11212830"/>
                      <a:gd name="connsiteY59" fmla="*/ 1614768 h 6389370"/>
                      <a:gd name="connsiteX60" fmla="*/ 0 w 11212830"/>
                      <a:gd name="connsiteY60" fmla="*/ 1225597 h 6389370"/>
                      <a:gd name="connsiteX61" fmla="*/ 0 w 11212830"/>
                      <a:gd name="connsiteY61" fmla="*/ 644746 h 6389370"/>
                      <a:gd name="connsiteX62" fmla="*/ 0 w 11212830"/>
                      <a:gd name="connsiteY62" fmla="*/ 0 h 638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212830" h="6389370" extrusionOk="0">
                        <a:moveTo>
                          <a:pt x="0" y="0"/>
                        </a:moveTo>
                        <a:cubicBezTo>
                          <a:pt x="200739" y="-51304"/>
                          <a:pt x="377049" y="32590"/>
                          <a:pt x="478021" y="0"/>
                        </a:cubicBezTo>
                        <a:cubicBezTo>
                          <a:pt x="578993" y="-32590"/>
                          <a:pt x="650317" y="323"/>
                          <a:pt x="731785" y="0"/>
                        </a:cubicBezTo>
                        <a:cubicBezTo>
                          <a:pt x="813253" y="-323"/>
                          <a:pt x="1173925" y="64314"/>
                          <a:pt x="1546190" y="0"/>
                        </a:cubicBezTo>
                        <a:cubicBezTo>
                          <a:pt x="1918455" y="-64314"/>
                          <a:pt x="1817721" y="20384"/>
                          <a:pt x="2024211" y="0"/>
                        </a:cubicBezTo>
                        <a:cubicBezTo>
                          <a:pt x="2230701" y="-20384"/>
                          <a:pt x="2293951" y="11206"/>
                          <a:pt x="2502232" y="0"/>
                        </a:cubicBezTo>
                        <a:cubicBezTo>
                          <a:pt x="2710513" y="-11206"/>
                          <a:pt x="2935325" y="94978"/>
                          <a:pt x="3316637" y="0"/>
                        </a:cubicBezTo>
                        <a:cubicBezTo>
                          <a:pt x="3697949" y="-94978"/>
                          <a:pt x="3512153" y="37206"/>
                          <a:pt x="3682529" y="0"/>
                        </a:cubicBezTo>
                        <a:cubicBezTo>
                          <a:pt x="3852905" y="-37206"/>
                          <a:pt x="4320821" y="43589"/>
                          <a:pt x="4496935" y="0"/>
                        </a:cubicBezTo>
                        <a:cubicBezTo>
                          <a:pt x="4673049" y="-43589"/>
                          <a:pt x="5015728" y="51476"/>
                          <a:pt x="5311341" y="0"/>
                        </a:cubicBezTo>
                        <a:cubicBezTo>
                          <a:pt x="5606954" y="-51476"/>
                          <a:pt x="5665942" y="30931"/>
                          <a:pt x="5901489" y="0"/>
                        </a:cubicBezTo>
                        <a:cubicBezTo>
                          <a:pt x="6137036" y="-30931"/>
                          <a:pt x="6355221" y="20344"/>
                          <a:pt x="6715895" y="0"/>
                        </a:cubicBezTo>
                        <a:cubicBezTo>
                          <a:pt x="7076569" y="-20344"/>
                          <a:pt x="6973782" y="36832"/>
                          <a:pt x="7193916" y="0"/>
                        </a:cubicBezTo>
                        <a:cubicBezTo>
                          <a:pt x="7414050" y="-36832"/>
                          <a:pt x="7538595" y="9450"/>
                          <a:pt x="7671936" y="0"/>
                        </a:cubicBezTo>
                        <a:cubicBezTo>
                          <a:pt x="7805277" y="-9450"/>
                          <a:pt x="8040949" y="13266"/>
                          <a:pt x="8374214" y="0"/>
                        </a:cubicBezTo>
                        <a:cubicBezTo>
                          <a:pt x="8707479" y="-13266"/>
                          <a:pt x="8755086" y="16678"/>
                          <a:pt x="8852234" y="0"/>
                        </a:cubicBezTo>
                        <a:cubicBezTo>
                          <a:pt x="8949382" y="-16678"/>
                          <a:pt x="9394810" y="70231"/>
                          <a:pt x="9666640" y="0"/>
                        </a:cubicBezTo>
                        <a:cubicBezTo>
                          <a:pt x="9938470" y="-70231"/>
                          <a:pt x="10279444" y="11205"/>
                          <a:pt x="10481045" y="0"/>
                        </a:cubicBezTo>
                        <a:cubicBezTo>
                          <a:pt x="10682646" y="-11205"/>
                          <a:pt x="11059933" y="2930"/>
                          <a:pt x="11212830" y="0"/>
                        </a:cubicBezTo>
                        <a:cubicBezTo>
                          <a:pt x="11274230" y="211502"/>
                          <a:pt x="11163661" y="306801"/>
                          <a:pt x="11212830" y="516958"/>
                        </a:cubicBezTo>
                        <a:cubicBezTo>
                          <a:pt x="11261999" y="727115"/>
                          <a:pt x="11206591" y="817022"/>
                          <a:pt x="11212830" y="906129"/>
                        </a:cubicBezTo>
                        <a:cubicBezTo>
                          <a:pt x="11219069" y="995236"/>
                          <a:pt x="11182220" y="1172136"/>
                          <a:pt x="11212830" y="1359193"/>
                        </a:cubicBezTo>
                        <a:cubicBezTo>
                          <a:pt x="11243440" y="1546250"/>
                          <a:pt x="11167305" y="1752496"/>
                          <a:pt x="11212830" y="2003939"/>
                        </a:cubicBezTo>
                        <a:cubicBezTo>
                          <a:pt x="11258355" y="2255382"/>
                          <a:pt x="11189025" y="2289392"/>
                          <a:pt x="11212830" y="2520897"/>
                        </a:cubicBezTo>
                        <a:cubicBezTo>
                          <a:pt x="11236635" y="2752402"/>
                          <a:pt x="11163549" y="2812458"/>
                          <a:pt x="11212830" y="2973961"/>
                        </a:cubicBezTo>
                        <a:cubicBezTo>
                          <a:pt x="11262111" y="3135464"/>
                          <a:pt x="11146885" y="3298350"/>
                          <a:pt x="11212830" y="3618707"/>
                        </a:cubicBezTo>
                        <a:cubicBezTo>
                          <a:pt x="11278775" y="3939064"/>
                          <a:pt x="11208929" y="3964585"/>
                          <a:pt x="11212830" y="4199559"/>
                        </a:cubicBezTo>
                        <a:cubicBezTo>
                          <a:pt x="11216731" y="4434533"/>
                          <a:pt x="11146353" y="4501281"/>
                          <a:pt x="11212830" y="4780410"/>
                        </a:cubicBezTo>
                        <a:cubicBezTo>
                          <a:pt x="11279307" y="5059539"/>
                          <a:pt x="11184077" y="5291434"/>
                          <a:pt x="11212830" y="5489050"/>
                        </a:cubicBezTo>
                        <a:cubicBezTo>
                          <a:pt x="11241583" y="5686666"/>
                          <a:pt x="11198617" y="6126824"/>
                          <a:pt x="11212830" y="6389370"/>
                        </a:cubicBezTo>
                        <a:cubicBezTo>
                          <a:pt x="11160154" y="6396285"/>
                          <a:pt x="11064720" y="6378061"/>
                          <a:pt x="10959066" y="6389370"/>
                        </a:cubicBezTo>
                        <a:cubicBezTo>
                          <a:pt x="10853412" y="6400679"/>
                          <a:pt x="10460559" y="6369130"/>
                          <a:pt x="10256789" y="6389370"/>
                        </a:cubicBezTo>
                        <a:cubicBezTo>
                          <a:pt x="10053019" y="6409610"/>
                          <a:pt x="10123927" y="6381219"/>
                          <a:pt x="10003025" y="6389370"/>
                        </a:cubicBezTo>
                        <a:cubicBezTo>
                          <a:pt x="9882123" y="6397521"/>
                          <a:pt x="9564672" y="6379390"/>
                          <a:pt x="9300747" y="6389370"/>
                        </a:cubicBezTo>
                        <a:cubicBezTo>
                          <a:pt x="9036822" y="6399350"/>
                          <a:pt x="9084030" y="6381494"/>
                          <a:pt x="8934855" y="6389370"/>
                        </a:cubicBezTo>
                        <a:cubicBezTo>
                          <a:pt x="8785680" y="6397246"/>
                          <a:pt x="8791869" y="6383799"/>
                          <a:pt x="8681091" y="6389370"/>
                        </a:cubicBezTo>
                        <a:cubicBezTo>
                          <a:pt x="8570313" y="6394941"/>
                          <a:pt x="8462983" y="6378155"/>
                          <a:pt x="8315199" y="6389370"/>
                        </a:cubicBezTo>
                        <a:cubicBezTo>
                          <a:pt x="8167415" y="6400585"/>
                          <a:pt x="7926261" y="6339623"/>
                          <a:pt x="7612921" y="6389370"/>
                        </a:cubicBezTo>
                        <a:cubicBezTo>
                          <a:pt x="7299581" y="6439117"/>
                          <a:pt x="7357573" y="6348471"/>
                          <a:pt x="7247029" y="6389370"/>
                        </a:cubicBezTo>
                        <a:cubicBezTo>
                          <a:pt x="7136485" y="6430269"/>
                          <a:pt x="7079190" y="6368077"/>
                          <a:pt x="6993265" y="6389370"/>
                        </a:cubicBezTo>
                        <a:cubicBezTo>
                          <a:pt x="6907340" y="6410663"/>
                          <a:pt x="6704275" y="6368250"/>
                          <a:pt x="6627373" y="6389370"/>
                        </a:cubicBezTo>
                        <a:cubicBezTo>
                          <a:pt x="6550471" y="6410490"/>
                          <a:pt x="6283822" y="6354563"/>
                          <a:pt x="6149352" y="6389370"/>
                        </a:cubicBezTo>
                        <a:cubicBezTo>
                          <a:pt x="6014882" y="6424177"/>
                          <a:pt x="5700171" y="6336107"/>
                          <a:pt x="5559203" y="6389370"/>
                        </a:cubicBezTo>
                        <a:cubicBezTo>
                          <a:pt x="5418235" y="6442633"/>
                          <a:pt x="5328349" y="6379182"/>
                          <a:pt x="5193311" y="6389370"/>
                        </a:cubicBezTo>
                        <a:cubicBezTo>
                          <a:pt x="5058273" y="6399558"/>
                          <a:pt x="4556941" y="6359194"/>
                          <a:pt x="4378905" y="6389370"/>
                        </a:cubicBezTo>
                        <a:cubicBezTo>
                          <a:pt x="4200869" y="6419546"/>
                          <a:pt x="4028830" y="6380289"/>
                          <a:pt x="3788756" y="6389370"/>
                        </a:cubicBezTo>
                        <a:cubicBezTo>
                          <a:pt x="3548682" y="6398451"/>
                          <a:pt x="3229413" y="6359057"/>
                          <a:pt x="2974351" y="6389370"/>
                        </a:cubicBezTo>
                        <a:cubicBezTo>
                          <a:pt x="2719289" y="6419683"/>
                          <a:pt x="2614073" y="6305221"/>
                          <a:pt x="2272073" y="6389370"/>
                        </a:cubicBezTo>
                        <a:cubicBezTo>
                          <a:pt x="1930073" y="6473519"/>
                          <a:pt x="1931051" y="6360334"/>
                          <a:pt x="1794053" y="6389370"/>
                        </a:cubicBezTo>
                        <a:cubicBezTo>
                          <a:pt x="1657055" y="6418406"/>
                          <a:pt x="1297523" y="6326295"/>
                          <a:pt x="1091776" y="6389370"/>
                        </a:cubicBezTo>
                        <a:cubicBezTo>
                          <a:pt x="886029" y="6452445"/>
                          <a:pt x="851288" y="6349447"/>
                          <a:pt x="725883" y="6389370"/>
                        </a:cubicBezTo>
                        <a:cubicBezTo>
                          <a:pt x="600478" y="6429293"/>
                          <a:pt x="204177" y="6379076"/>
                          <a:pt x="0" y="6389370"/>
                        </a:cubicBezTo>
                        <a:cubicBezTo>
                          <a:pt x="-13196" y="6199555"/>
                          <a:pt x="12387" y="6085661"/>
                          <a:pt x="0" y="6000199"/>
                        </a:cubicBezTo>
                        <a:cubicBezTo>
                          <a:pt x="-12387" y="5914737"/>
                          <a:pt x="80817" y="5516449"/>
                          <a:pt x="0" y="5291560"/>
                        </a:cubicBezTo>
                        <a:cubicBezTo>
                          <a:pt x="-80817" y="5066671"/>
                          <a:pt x="1017" y="4926692"/>
                          <a:pt x="0" y="4646815"/>
                        </a:cubicBezTo>
                        <a:cubicBezTo>
                          <a:pt x="-1017" y="4366939"/>
                          <a:pt x="47227" y="4321120"/>
                          <a:pt x="0" y="4002069"/>
                        </a:cubicBezTo>
                        <a:cubicBezTo>
                          <a:pt x="-47227" y="3683018"/>
                          <a:pt x="49611" y="3510329"/>
                          <a:pt x="0" y="3357324"/>
                        </a:cubicBezTo>
                        <a:cubicBezTo>
                          <a:pt x="-49611" y="3204320"/>
                          <a:pt x="54328" y="3113088"/>
                          <a:pt x="0" y="2904259"/>
                        </a:cubicBezTo>
                        <a:cubicBezTo>
                          <a:pt x="-54328" y="2695431"/>
                          <a:pt x="26995" y="2513644"/>
                          <a:pt x="0" y="2195620"/>
                        </a:cubicBezTo>
                        <a:cubicBezTo>
                          <a:pt x="-26995" y="1877596"/>
                          <a:pt x="17828" y="1779431"/>
                          <a:pt x="0" y="1614768"/>
                        </a:cubicBezTo>
                        <a:cubicBezTo>
                          <a:pt x="-17828" y="1450105"/>
                          <a:pt x="34646" y="1404752"/>
                          <a:pt x="0" y="1225597"/>
                        </a:cubicBezTo>
                        <a:cubicBezTo>
                          <a:pt x="-34646" y="1046442"/>
                          <a:pt x="46507" y="809463"/>
                          <a:pt x="0" y="644746"/>
                        </a:cubicBezTo>
                        <a:cubicBezTo>
                          <a:pt x="-46507" y="480029"/>
                          <a:pt x="18733" y="315669"/>
                          <a:pt x="0" y="0"/>
                        </a:cubicBezTo>
                        <a:close/>
                      </a:path>
                    </a:pathLst>
                  </a:custGeom>
                  <ask:type>
                    <ask:lineSketchNone/>
                  </ask:type>
                </ask:lineSketchStyleProps>
              </a:ext>
            </a:extLst>
          </a:ln>
        </p:spPr>
        <p:txBody>
          <a:bodyPr wrap="square" rtlCol="0" anchor="ctr" anchorCtr="1">
            <a:noAutofit/>
          </a:bodyPr>
          <a:lstStyle/>
          <a:p>
            <a:endParaRPr lang="en-GB" dirty="0"/>
          </a:p>
        </p:txBody>
      </p:sp>
      <p:pic>
        <p:nvPicPr>
          <p:cNvPr id="14" name="UoW logo">
            <a:extLst>
              <a:ext uri="{FF2B5EF4-FFF2-40B4-BE49-F238E27FC236}">
                <a16:creationId xmlns:a16="http://schemas.microsoft.com/office/drawing/2014/main" id="{D6564968-4B18-45A8-B9B1-C2A623221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543" y="6332543"/>
            <a:ext cx="1254227" cy="404670"/>
          </a:xfrm>
          <a:prstGeom prst="rect">
            <a:avLst/>
          </a:prstGeom>
        </p:spPr>
      </p:pic>
      <p:pic>
        <p:nvPicPr>
          <p:cNvPr id="16" name="SDG logo" descr="A picture containing text&#10;&#10;Description automatically generated">
            <a:extLst>
              <a:ext uri="{FF2B5EF4-FFF2-40B4-BE49-F238E27FC236}">
                <a16:creationId xmlns:a16="http://schemas.microsoft.com/office/drawing/2014/main" id="{E6EC5B6C-295E-479A-BBA8-96DCB6383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1644" y="6342387"/>
            <a:ext cx="636437" cy="376518"/>
          </a:xfrm>
          <a:prstGeom prst="rect">
            <a:avLst/>
          </a:prstGeom>
        </p:spPr>
      </p:pic>
      <p:sp>
        <p:nvSpPr>
          <p:cNvPr id="3" name="Title">
            <a:extLst>
              <a:ext uri="{FF2B5EF4-FFF2-40B4-BE49-F238E27FC236}">
                <a16:creationId xmlns:a16="http://schemas.microsoft.com/office/drawing/2014/main" id="{915F2855-CB87-434A-9AA2-16CDC39131EC}"/>
              </a:ext>
            </a:extLst>
          </p:cNvPr>
          <p:cNvSpPr>
            <a:spLocks noGrp="1"/>
          </p:cNvSpPr>
          <p:nvPr>
            <p:ph idx="1"/>
          </p:nvPr>
        </p:nvSpPr>
        <p:spPr>
          <a:xfrm>
            <a:off x="998157" y="805187"/>
            <a:ext cx="10515600" cy="1335587"/>
          </a:xfrm>
        </p:spPr>
        <p:txBody>
          <a:bodyPr>
            <a:normAutofit/>
          </a:bodyPr>
          <a:lstStyle/>
          <a:p>
            <a:pPr marL="0" indent="0">
              <a:buNone/>
            </a:pPr>
            <a:r>
              <a:rPr lang="en-GB" sz="7200" dirty="0">
                <a:ln w="31750">
                  <a:noFill/>
                </a:ln>
                <a:solidFill>
                  <a:srgbClr val="E2071F"/>
                </a:solidFill>
                <a:latin typeface="Kristen ITC" panose="03050502040202030202" pitchFamily="66" charset="0"/>
              </a:rPr>
              <a:t>India</a:t>
            </a:r>
          </a:p>
        </p:txBody>
      </p:sp>
      <p:pic>
        <p:nvPicPr>
          <p:cNvPr id="18" name="Picture 17" descr="A picture containing text, clipart&#10;&#10;Description automatically generated">
            <a:extLst>
              <a:ext uri="{FF2B5EF4-FFF2-40B4-BE49-F238E27FC236}">
                <a16:creationId xmlns:a16="http://schemas.microsoft.com/office/drawing/2014/main" id="{25D480A9-A3C1-41DB-9D38-22552CE10A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915" y="3561231"/>
            <a:ext cx="3003120" cy="2440560"/>
          </a:xfrm>
          <a:prstGeom prst="rect">
            <a:avLst/>
          </a:prstGeom>
        </p:spPr>
      </p:pic>
      <p:pic>
        <p:nvPicPr>
          <p:cNvPr id="6" name="Footprint" descr="Logo&#10;&#10;Description automatically generated">
            <a:extLst>
              <a:ext uri="{FF2B5EF4-FFF2-40B4-BE49-F238E27FC236}">
                <a16:creationId xmlns:a16="http://schemas.microsoft.com/office/drawing/2014/main" id="{69B665F5-259A-4539-8E2F-B9E55B8B3D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278745">
            <a:off x="70055" y="5051062"/>
            <a:ext cx="1695589" cy="2621175"/>
          </a:xfrm>
          <a:prstGeom prst="rect">
            <a:avLst/>
          </a:prstGeom>
        </p:spPr>
      </p:pic>
      <p:sp>
        <p:nvSpPr>
          <p:cNvPr id="11" name="TextBox 10">
            <a:extLst>
              <a:ext uri="{FF2B5EF4-FFF2-40B4-BE49-F238E27FC236}">
                <a16:creationId xmlns:a16="http://schemas.microsoft.com/office/drawing/2014/main" id="{750FBC82-8D6C-4F28-8177-40FB178DE1D8}"/>
              </a:ext>
            </a:extLst>
          </p:cNvPr>
          <p:cNvSpPr txBox="1"/>
          <p:nvPr/>
        </p:nvSpPr>
        <p:spPr>
          <a:xfrm>
            <a:off x="1001358" y="1918447"/>
            <a:ext cx="8140028" cy="4370427"/>
          </a:xfrm>
          <a:prstGeom prst="rect">
            <a:avLst/>
          </a:prstGeom>
          <a:noFill/>
        </p:spPr>
        <p:txBody>
          <a:bodyPr wrap="square" rtlCol="0">
            <a:spAutoFit/>
          </a:bodyPr>
          <a:lstStyle/>
          <a:p>
            <a:pPr marL="457200" indent="-457200">
              <a:buFont typeface="Arial" panose="020B0604020202020204" pitchFamily="34" charset="0"/>
              <a:buChar char="•"/>
            </a:pPr>
            <a:r>
              <a:rPr lang="en-GB" sz="2000" dirty="0">
                <a:latin typeface="Verdana" panose="020B0604030504040204" pitchFamily="34" charset="0"/>
                <a:ea typeface="Verdana" panose="020B0604030504040204" pitchFamily="34" charset="0"/>
                <a:cs typeface="Tahoma" panose="020B0604030504040204" pitchFamily="34" charset="0"/>
              </a:rPr>
              <a:t>Almost 1.4 billion people live in India - it has the second </a:t>
            </a:r>
          </a:p>
          <a:p>
            <a:pPr marL="504000"/>
            <a:r>
              <a:rPr lang="en-GB" sz="2000" dirty="0">
                <a:latin typeface="Verdana" panose="020B0604030504040204" pitchFamily="34" charset="0"/>
                <a:ea typeface="Verdana" panose="020B0604030504040204" pitchFamily="34" charset="0"/>
                <a:cs typeface="Tahoma" panose="020B0604030504040204" pitchFamily="34" charset="0"/>
              </a:rPr>
              <a:t>largest population of any country in the world.</a:t>
            </a:r>
          </a:p>
          <a:p>
            <a:pPr marL="457200" indent="-457200">
              <a:buFont typeface="Arial" panose="020B0604020202020204" pitchFamily="34" charset="0"/>
              <a:buChar char="•"/>
            </a:pPr>
            <a:endParaRPr lang="en-GB" sz="2000" dirty="0">
              <a:latin typeface="Verdana" panose="020B0604030504040204" pitchFamily="34" charset="0"/>
              <a:ea typeface="Verdana" panose="020B0604030504040204" pitchFamily="34" charset="0"/>
              <a:cs typeface="Tahoma" panose="020B0604030504040204" pitchFamily="34" charset="0"/>
            </a:endParaRPr>
          </a:p>
          <a:p>
            <a:pPr indent="-457200">
              <a:buFont typeface="Arial" panose="020B0604020202020204" pitchFamily="34" charset="0"/>
              <a:buChar char="•"/>
            </a:pPr>
            <a:r>
              <a:rPr lang="en-GB" sz="2000" dirty="0">
                <a:latin typeface="Verdana" panose="020B0604030504040204" pitchFamily="34" charset="0"/>
                <a:ea typeface="Verdana" panose="020B0604030504040204" pitchFamily="34" charset="0"/>
                <a:cs typeface="Tahoma" panose="020B0604030504040204" pitchFamily="34" charset="0"/>
              </a:rPr>
              <a:t>India is a country on the continent of Asia.</a:t>
            </a:r>
          </a:p>
          <a:p>
            <a:pPr marL="457200" indent="-457200">
              <a:buFont typeface="Arial" panose="020B0604020202020204" pitchFamily="34" charset="0"/>
              <a:buChar char="•"/>
            </a:pPr>
            <a:endParaRPr lang="en-GB" sz="2000" dirty="0">
              <a:latin typeface="Verdana" panose="020B0604030504040204" pitchFamily="34" charset="0"/>
              <a:ea typeface="Verdana" panose="020B0604030504040204" pitchFamily="34" charset="0"/>
              <a:cs typeface="Tahoma" panose="020B0604030504040204" pitchFamily="34" charset="0"/>
            </a:endParaRPr>
          </a:p>
          <a:p>
            <a:pPr marL="457200" indent="-457200">
              <a:buFont typeface="Arial" panose="020B0604020202020204" pitchFamily="34" charset="0"/>
              <a:buChar char="•"/>
            </a:pPr>
            <a:r>
              <a:rPr lang="en-GB" sz="2000" dirty="0">
                <a:latin typeface="Verdana" panose="020B0604030504040204" pitchFamily="34" charset="0"/>
                <a:ea typeface="Verdana" panose="020B0604030504040204" pitchFamily="34" charset="0"/>
                <a:cs typeface="Tahoma" panose="020B0604030504040204" pitchFamily="34" charset="0"/>
              </a:rPr>
              <a:t>There are 22 official languages in India, the most commonly spoken being Hindi.</a:t>
            </a:r>
          </a:p>
          <a:p>
            <a:pPr marL="457200" indent="-457200">
              <a:buFont typeface="Arial" panose="020B0604020202020204" pitchFamily="34" charset="0"/>
              <a:buChar char="•"/>
            </a:pPr>
            <a:endParaRPr lang="en-GB" sz="2000" dirty="0">
              <a:latin typeface="Verdana" panose="020B0604030504040204" pitchFamily="34" charset="0"/>
              <a:ea typeface="Verdana" panose="020B0604030504040204" pitchFamily="34" charset="0"/>
              <a:cs typeface="Tahoma" panose="020B0604030504040204" pitchFamily="34" charset="0"/>
            </a:endParaRPr>
          </a:p>
          <a:p>
            <a:pPr marL="457200" indent="-457200">
              <a:buFont typeface="Arial" panose="020B0604020202020204" pitchFamily="34" charset="0"/>
              <a:buChar char="•"/>
            </a:pPr>
            <a:r>
              <a:rPr lang="en-GB" sz="2000" dirty="0">
                <a:latin typeface="Verdana" panose="020B0604030504040204" pitchFamily="34" charset="0"/>
                <a:ea typeface="Verdana" panose="020B0604030504040204" pitchFamily="34" charset="0"/>
                <a:cs typeface="Tahoma" panose="020B0604030504040204" pitchFamily="34" charset="0"/>
              </a:rPr>
              <a:t>Cows are sacred in India - they are highly respected    and honoured animals.</a:t>
            </a:r>
          </a:p>
          <a:p>
            <a:pPr marL="457200" indent="-457200">
              <a:buFont typeface="Arial" panose="020B0604020202020204" pitchFamily="34" charset="0"/>
              <a:buChar char="•"/>
            </a:pPr>
            <a:endParaRPr lang="en-GB" sz="2000" dirty="0">
              <a:latin typeface="Verdana" panose="020B0604030504040204" pitchFamily="34" charset="0"/>
              <a:ea typeface="Verdana" panose="020B0604030504040204" pitchFamily="34" charset="0"/>
              <a:cs typeface="Tahoma" panose="020B0604030504040204" pitchFamily="34" charset="0"/>
            </a:endParaRPr>
          </a:p>
          <a:p>
            <a:pPr marL="1371600" lvl="2" indent="-457200">
              <a:buFont typeface="Arial" panose="020B0604020202020204" pitchFamily="34" charset="0"/>
              <a:buChar char="•"/>
            </a:pPr>
            <a:r>
              <a:rPr lang="en-GB" sz="2000" dirty="0">
                <a:latin typeface="Verdana" panose="020B0604030504040204" pitchFamily="34" charset="0"/>
                <a:ea typeface="Verdana" panose="020B0604030504040204" pitchFamily="34" charset="0"/>
                <a:cs typeface="Tahoma" panose="020B0604030504040204" pitchFamily="34" charset="0"/>
              </a:rPr>
              <a:t>India is home to the 3rd highest mountain on Earth – Kanchenjunga (8586m tall).</a:t>
            </a:r>
          </a:p>
          <a:p>
            <a:endParaRPr lang="en-GB" dirty="0"/>
          </a:p>
        </p:txBody>
      </p:sp>
      <p:pic>
        <p:nvPicPr>
          <p:cNvPr id="9" name="India" descr="Map&#10;&#10;Description automatically generated">
            <a:extLst>
              <a:ext uri="{FF2B5EF4-FFF2-40B4-BE49-F238E27FC236}">
                <a16:creationId xmlns:a16="http://schemas.microsoft.com/office/drawing/2014/main" id="{8CBA1AA7-5F1D-4ADF-B382-0BED6459C6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9200" y="304429"/>
            <a:ext cx="3073560" cy="3191487"/>
          </a:xfrm>
          <a:prstGeom prst="rect">
            <a:avLst/>
          </a:prstGeom>
        </p:spPr>
      </p:pic>
    </p:spTree>
    <p:extLst>
      <p:ext uri="{BB962C8B-B14F-4D97-AF65-F5344CB8AC3E}">
        <p14:creationId xmlns:p14="http://schemas.microsoft.com/office/powerpoint/2010/main" val="4254740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F0F28502-A728-4A1F-8036-D2E99C0F6BB2}"/>
              </a:ext>
            </a:extLst>
          </p:cNvPr>
          <p:cNvSpPr>
            <a:spLocks noGrp="1"/>
          </p:cNvSpPr>
          <p:nvPr>
            <p:ph type="title"/>
          </p:nvPr>
        </p:nvSpPr>
        <p:spPr>
          <a:xfrm>
            <a:off x="0" y="0"/>
            <a:ext cx="12192000" cy="6858000"/>
          </a:xfrm>
          <a:solidFill>
            <a:srgbClr val="00A7D7"/>
          </a:solidFill>
        </p:spPr>
        <p:txBody>
          <a:bodyPr/>
          <a:lstStyle/>
          <a:p>
            <a:r>
              <a:rPr lang="en-GB" dirty="0"/>
              <a:t> </a:t>
            </a:r>
          </a:p>
        </p:txBody>
      </p:sp>
      <p:sp>
        <p:nvSpPr>
          <p:cNvPr id="4" name="Dotty line">
            <a:extLst>
              <a:ext uri="{FF2B5EF4-FFF2-40B4-BE49-F238E27FC236}">
                <a16:creationId xmlns:a16="http://schemas.microsoft.com/office/drawing/2014/main" id="{848FD376-5535-49B6-BD87-D39AB3496616}"/>
              </a:ext>
            </a:extLst>
          </p:cNvPr>
          <p:cNvSpPr txBox="1"/>
          <p:nvPr/>
        </p:nvSpPr>
        <p:spPr>
          <a:xfrm>
            <a:off x="466997" y="483327"/>
            <a:ext cx="11273245" cy="5688000"/>
          </a:xfrm>
          <a:prstGeom prst="rect">
            <a:avLst/>
          </a:prstGeom>
          <a:solidFill>
            <a:schemeClr val="bg1"/>
          </a:solidFill>
          <a:ln w="95250" cmpd="sng">
            <a:solidFill>
              <a:srgbClr val="FFF155"/>
            </a:solidFill>
            <a:prstDash val="sysDot"/>
            <a:round/>
            <a:extLst>
              <a:ext uri="{C807C97D-BFC1-408E-A445-0C87EB9F89A2}">
                <ask:lineSketchStyleProps xmlns:ask="http://schemas.microsoft.com/office/drawing/2018/sketchyshapes" sd="1219033472">
                  <a:custGeom>
                    <a:avLst/>
                    <a:gdLst>
                      <a:gd name="connsiteX0" fmla="*/ 0 w 11212830"/>
                      <a:gd name="connsiteY0" fmla="*/ 0 h 6389370"/>
                      <a:gd name="connsiteX1" fmla="*/ 478021 w 11212830"/>
                      <a:gd name="connsiteY1" fmla="*/ 0 h 6389370"/>
                      <a:gd name="connsiteX2" fmla="*/ 731785 w 11212830"/>
                      <a:gd name="connsiteY2" fmla="*/ 0 h 6389370"/>
                      <a:gd name="connsiteX3" fmla="*/ 1546190 w 11212830"/>
                      <a:gd name="connsiteY3" fmla="*/ 0 h 6389370"/>
                      <a:gd name="connsiteX4" fmla="*/ 2024211 w 11212830"/>
                      <a:gd name="connsiteY4" fmla="*/ 0 h 6389370"/>
                      <a:gd name="connsiteX5" fmla="*/ 2502232 w 11212830"/>
                      <a:gd name="connsiteY5" fmla="*/ 0 h 6389370"/>
                      <a:gd name="connsiteX6" fmla="*/ 3316637 w 11212830"/>
                      <a:gd name="connsiteY6" fmla="*/ 0 h 6389370"/>
                      <a:gd name="connsiteX7" fmla="*/ 3682529 w 11212830"/>
                      <a:gd name="connsiteY7" fmla="*/ 0 h 6389370"/>
                      <a:gd name="connsiteX8" fmla="*/ 4496935 w 11212830"/>
                      <a:gd name="connsiteY8" fmla="*/ 0 h 6389370"/>
                      <a:gd name="connsiteX9" fmla="*/ 5311341 w 11212830"/>
                      <a:gd name="connsiteY9" fmla="*/ 0 h 6389370"/>
                      <a:gd name="connsiteX10" fmla="*/ 5901489 w 11212830"/>
                      <a:gd name="connsiteY10" fmla="*/ 0 h 6389370"/>
                      <a:gd name="connsiteX11" fmla="*/ 6715895 w 11212830"/>
                      <a:gd name="connsiteY11" fmla="*/ 0 h 6389370"/>
                      <a:gd name="connsiteX12" fmla="*/ 7193916 w 11212830"/>
                      <a:gd name="connsiteY12" fmla="*/ 0 h 6389370"/>
                      <a:gd name="connsiteX13" fmla="*/ 7671936 w 11212830"/>
                      <a:gd name="connsiteY13" fmla="*/ 0 h 6389370"/>
                      <a:gd name="connsiteX14" fmla="*/ 8374214 w 11212830"/>
                      <a:gd name="connsiteY14" fmla="*/ 0 h 6389370"/>
                      <a:gd name="connsiteX15" fmla="*/ 8852234 w 11212830"/>
                      <a:gd name="connsiteY15" fmla="*/ 0 h 6389370"/>
                      <a:gd name="connsiteX16" fmla="*/ 9666640 w 11212830"/>
                      <a:gd name="connsiteY16" fmla="*/ 0 h 6389370"/>
                      <a:gd name="connsiteX17" fmla="*/ 10481045 w 11212830"/>
                      <a:gd name="connsiteY17" fmla="*/ 0 h 6389370"/>
                      <a:gd name="connsiteX18" fmla="*/ 11212830 w 11212830"/>
                      <a:gd name="connsiteY18" fmla="*/ 0 h 6389370"/>
                      <a:gd name="connsiteX19" fmla="*/ 11212830 w 11212830"/>
                      <a:gd name="connsiteY19" fmla="*/ 516958 h 6389370"/>
                      <a:gd name="connsiteX20" fmla="*/ 11212830 w 11212830"/>
                      <a:gd name="connsiteY20" fmla="*/ 906129 h 6389370"/>
                      <a:gd name="connsiteX21" fmla="*/ 11212830 w 11212830"/>
                      <a:gd name="connsiteY21" fmla="*/ 1359193 h 6389370"/>
                      <a:gd name="connsiteX22" fmla="*/ 11212830 w 11212830"/>
                      <a:gd name="connsiteY22" fmla="*/ 2003939 h 6389370"/>
                      <a:gd name="connsiteX23" fmla="*/ 11212830 w 11212830"/>
                      <a:gd name="connsiteY23" fmla="*/ 2520897 h 6389370"/>
                      <a:gd name="connsiteX24" fmla="*/ 11212830 w 11212830"/>
                      <a:gd name="connsiteY24" fmla="*/ 2973961 h 6389370"/>
                      <a:gd name="connsiteX25" fmla="*/ 11212830 w 11212830"/>
                      <a:gd name="connsiteY25" fmla="*/ 3618707 h 6389370"/>
                      <a:gd name="connsiteX26" fmla="*/ 11212830 w 11212830"/>
                      <a:gd name="connsiteY26" fmla="*/ 4199559 h 6389370"/>
                      <a:gd name="connsiteX27" fmla="*/ 11212830 w 11212830"/>
                      <a:gd name="connsiteY27" fmla="*/ 4780410 h 6389370"/>
                      <a:gd name="connsiteX28" fmla="*/ 11212830 w 11212830"/>
                      <a:gd name="connsiteY28" fmla="*/ 5489050 h 6389370"/>
                      <a:gd name="connsiteX29" fmla="*/ 11212830 w 11212830"/>
                      <a:gd name="connsiteY29" fmla="*/ 6389370 h 6389370"/>
                      <a:gd name="connsiteX30" fmla="*/ 10959066 w 11212830"/>
                      <a:gd name="connsiteY30" fmla="*/ 6389370 h 6389370"/>
                      <a:gd name="connsiteX31" fmla="*/ 10256789 w 11212830"/>
                      <a:gd name="connsiteY31" fmla="*/ 6389370 h 6389370"/>
                      <a:gd name="connsiteX32" fmla="*/ 10003025 w 11212830"/>
                      <a:gd name="connsiteY32" fmla="*/ 6389370 h 6389370"/>
                      <a:gd name="connsiteX33" fmla="*/ 9300747 w 11212830"/>
                      <a:gd name="connsiteY33" fmla="*/ 6389370 h 6389370"/>
                      <a:gd name="connsiteX34" fmla="*/ 8934855 w 11212830"/>
                      <a:gd name="connsiteY34" fmla="*/ 6389370 h 6389370"/>
                      <a:gd name="connsiteX35" fmla="*/ 8681091 w 11212830"/>
                      <a:gd name="connsiteY35" fmla="*/ 6389370 h 6389370"/>
                      <a:gd name="connsiteX36" fmla="*/ 8315199 w 11212830"/>
                      <a:gd name="connsiteY36" fmla="*/ 6389370 h 6389370"/>
                      <a:gd name="connsiteX37" fmla="*/ 7612921 w 11212830"/>
                      <a:gd name="connsiteY37" fmla="*/ 6389370 h 6389370"/>
                      <a:gd name="connsiteX38" fmla="*/ 7247029 w 11212830"/>
                      <a:gd name="connsiteY38" fmla="*/ 6389370 h 6389370"/>
                      <a:gd name="connsiteX39" fmla="*/ 6993265 w 11212830"/>
                      <a:gd name="connsiteY39" fmla="*/ 6389370 h 6389370"/>
                      <a:gd name="connsiteX40" fmla="*/ 6627373 w 11212830"/>
                      <a:gd name="connsiteY40" fmla="*/ 6389370 h 6389370"/>
                      <a:gd name="connsiteX41" fmla="*/ 6149352 w 11212830"/>
                      <a:gd name="connsiteY41" fmla="*/ 6389370 h 6389370"/>
                      <a:gd name="connsiteX42" fmla="*/ 5559203 w 11212830"/>
                      <a:gd name="connsiteY42" fmla="*/ 6389370 h 6389370"/>
                      <a:gd name="connsiteX43" fmla="*/ 5193311 w 11212830"/>
                      <a:gd name="connsiteY43" fmla="*/ 6389370 h 6389370"/>
                      <a:gd name="connsiteX44" fmla="*/ 4378905 w 11212830"/>
                      <a:gd name="connsiteY44" fmla="*/ 6389370 h 6389370"/>
                      <a:gd name="connsiteX45" fmla="*/ 3788756 w 11212830"/>
                      <a:gd name="connsiteY45" fmla="*/ 6389370 h 6389370"/>
                      <a:gd name="connsiteX46" fmla="*/ 2974351 w 11212830"/>
                      <a:gd name="connsiteY46" fmla="*/ 6389370 h 6389370"/>
                      <a:gd name="connsiteX47" fmla="*/ 2272073 w 11212830"/>
                      <a:gd name="connsiteY47" fmla="*/ 6389370 h 6389370"/>
                      <a:gd name="connsiteX48" fmla="*/ 1794053 w 11212830"/>
                      <a:gd name="connsiteY48" fmla="*/ 6389370 h 6389370"/>
                      <a:gd name="connsiteX49" fmla="*/ 1091776 w 11212830"/>
                      <a:gd name="connsiteY49" fmla="*/ 6389370 h 6389370"/>
                      <a:gd name="connsiteX50" fmla="*/ 725883 w 11212830"/>
                      <a:gd name="connsiteY50" fmla="*/ 6389370 h 6389370"/>
                      <a:gd name="connsiteX51" fmla="*/ 0 w 11212830"/>
                      <a:gd name="connsiteY51" fmla="*/ 6389370 h 6389370"/>
                      <a:gd name="connsiteX52" fmla="*/ 0 w 11212830"/>
                      <a:gd name="connsiteY52" fmla="*/ 6000199 h 6389370"/>
                      <a:gd name="connsiteX53" fmla="*/ 0 w 11212830"/>
                      <a:gd name="connsiteY53" fmla="*/ 5291560 h 6389370"/>
                      <a:gd name="connsiteX54" fmla="*/ 0 w 11212830"/>
                      <a:gd name="connsiteY54" fmla="*/ 4646815 h 6389370"/>
                      <a:gd name="connsiteX55" fmla="*/ 0 w 11212830"/>
                      <a:gd name="connsiteY55" fmla="*/ 4002069 h 6389370"/>
                      <a:gd name="connsiteX56" fmla="*/ 0 w 11212830"/>
                      <a:gd name="connsiteY56" fmla="*/ 3357324 h 6389370"/>
                      <a:gd name="connsiteX57" fmla="*/ 0 w 11212830"/>
                      <a:gd name="connsiteY57" fmla="*/ 2904259 h 6389370"/>
                      <a:gd name="connsiteX58" fmla="*/ 0 w 11212830"/>
                      <a:gd name="connsiteY58" fmla="*/ 2195620 h 6389370"/>
                      <a:gd name="connsiteX59" fmla="*/ 0 w 11212830"/>
                      <a:gd name="connsiteY59" fmla="*/ 1614768 h 6389370"/>
                      <a:gd name="connsiteX60" fmla="*/ 0 w 11212830"/>
                      <a:gd name="connsiteY60" fmla="*/ 1225597 h 6389370"/>
                      <a:gd name="connsiteX61" fmla="*/ 0 w 11212830"/>
                      <a:gd name="connsiteY61" fmla="*/ 644746 h 6389370"/>
                      <a:gd name="connsiteX62" fmla="*/ 0 w 11212830"/>
                      <a:gd name="connsiteY62" fmla="*/ 0 h 638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212830" h="6389370" extrusionOk="0">
                        <a:moveTo>
                          <a:pt x="0" y="0"/>
                        </a:moveTo>
                        <a:cubicBezTo>
                          <a:pt x="200739" y="-51304"/>
                          <a:pt x="377049" y="32590"/>
                          <a:pt x="478021" y="0"/>
                        </a:cubicBezTo>
                        <a:cubicBezTo>
                          <a:pt x="578993" y="-32590"/>
                          <a:pt x="650317" y="323"/>
                          <a:pt x="731785" y="0"/>
                        </a:cubicBezTo>
                        <a:cubicBezTo>
                          <a:pt x="813253" y="-323"/>
                          <a:pt x="1173925" y="64314"/>
                          <a:pt x="1546190" y="0"/>
                        </a:cubicBezTo>
                        <a:cubicBezTo>
                          <a:pt x="1918455" y="-64314"/>
                          <a:pt x="1817721" y="20384"/>
                          <a:pt x="2024211" y="0"/>
                        </a:cubicBezTo>
                        <a:cubicBezTo>
                          <a:pt x="2230701" y="-20384"/>
                          <a:pt x="2293951" y="11206"/>
                          <a:pt x="2502232" y="0"/>
                        </a:cubicBezTo>
                        <a:cubicBezTo>
                          <a:pt x="2710513" y="-11206"/>
                          <a:pt x="2935325" y="94978"/>
                          <a:pt x="3316637" y="0"/>
                        </a:cubicBezTo>
                        <a:cubicBezTo>
                          <a:pt x="3697949" y="-94978"/>
                          <a:pt x="3512153" y="37206"/>
                          <a:pt x="3682529" y="0"/>
                        </a:cubicBezTo>
                        <a:cubicBezTo>
                          <a:pt x="3852905" y="-37206"/>
                          <a:pt x="4320821" y="43589"/>
                          <a:pt x="4496935" y="0"/>
                        </a:cubicBezTo>
                        <a:cubicBezTo>
                          <a:pt x="4673049" y="-43589"/>
                          <a:pt x="5015728" y="51476"/>
                          <a:pt x="5311341" y="0"/>
                        </a:cubicBezTo>
                        <a:cubicBezTo>
                          <a:pt x="5606954" y="-51476"/>
                          <a:pt x="5665942" y="30931"/>
                          <a:pt x="5901489" y="0"/>
                        </a:cubicBezTo>
                        <a:cubicBezTo>
                          <a:pt x="6137036" y="-30931"/>
                          <a:pt x="6355221" y="20344"/>
                          <a:pt x="6715895" y="0"/>
                        </a:cubicBezTo>
                        <a:cubicBezTo>
                          <a:pt x="7076569" y="-20344"/>
                          <a:pt x="6973782" y="36832"/>
                          <a:pt x="7193916" y="0"/>
                        </a:cubicBezTo>
                        <a:cubicBezTo>
                          <a:pt x="7414050" y="-36832"/>
                          <a:pt x="7538595" y="9450"/>
                          <a:pt x="7671936" y="0"/>
                        </a:cubicBezTo>
                        <a:cubicBezTo>
                          <a:pt x="7805277" y="-9450"/>
                          <a:pt x="8040949" y="13266"/>
                          <a:pt x="8374214" y="0"/>
                        </a:cubicBezTo>
                        <a:cubicBezTo>
                          <a:pt x="8707479" y="-13266"/>
                          <a:pt x="8755086" y="16678"/>
                          <a:pt x="8852234" y="0"/>
                        </a:cubicBezTo>
                        <a:cubicBezTo>
                          <a:pt x="8949382" y="-16678"/>
                          <a:pt x="9394810" y="70231"/>
                          <a:pt x="9666640" y="0"/>
                        </a:cubicBezTo>
                        <a:cubicBezTo>
                          <a:pt x="9938470" y="-70231"/>
                          <a:pt x="10279444" y="11205"/>
                          <a:pt x="10481045" y="0"/>
                        </a:cubicBezTo>
                        <a:cubicBezTo>
                          <a:pt x="10682646" y="-11205"/>
                          <a:pt x="11059933" y="2930"/>
                          <a:pt x="11212830" y="0"/>
                        </a:cubicBezTo>
                        <a:cubicBezTo>
                          <a:pt x="11274230" y="211502"/>
                          <a:pt x="11163661" y="306801"/>
                          <a:pt x="11212830" y="516958"/>
                        </a:cubicBezTo>
                        <a:cubicBezTo>
                          <a:pt x="11261999" y="727115"/>
                          <a:pt x="11206591" y="817022"/>
                          <a:pt x="11212830" y="906129"/>
                        </a:cubicBezTo>
                        <a:cubicBezTo>
                          <a:pt x="11219069" y="995236"/>
                          <a:pt x="11182220" y="1172136"/>
                          <a:pt x="11212830" y="1359193"/>
                        </a:cubicBezTo>
                        <a:cubicBezTo>
                          <a:pt x="11243440" y="1546250"/>
                          <a:pt x="11167305" y="1752496"/>
                          <a:pt x="11212830" y="2003939"/>
                        </a:cubicBezTo>
                        <a:cubicBezTo>
                          <a:pt x="11258355" y="2255382"/>
                          <a:pt x="11189025" y="2289392"/>
                          <a:pt x="11212830" y="2520897"/>
                        </a:cubicBezTo>
                        <a:cubicBezTo>
                          <a:pt x="11236635" y="2752402"/>
                          <a:pt x="11163549" y="2812458"/>
                          <a:pt x="11212830" y="2973961"/>
                        </a:cubicBezTo>
                        <a:cubicBezTo>
                          <a:pt x="11262111" y="3135464"/>
                          <a:pt x="11146885" y="3298350"/>
                          <a:pt x="11212830" y="3618707"/>
                        </a:cubicBezTo>
                        <a:cubicBezTo>
                          <a:pt x="11278775" y="3939064"/>
                          <a:pt x="11208929" y="3964585"/>
                          <a:pt x="11212830" y="4199559"/>
                        </a:cubicBezTo>
                        <a:cubicBezTo>
                          <a:pt x="11216731" y="4434533"/>
                          <a:pt x="11146353" y="4501281"/>
                          <a:pt x="11212830" y="4780410"/>
                        </a:cubicBezTo>
                        <a:cubicBezTo>
                          <a:pt x="11279307" y="5059539"/>
                          <a:pt x="11184077" y="5291434"/>
                          <a:pt x="11212830" y="5489050"/>
                        </a:cubicBezTo>
                        <a:cubicBezTo>
                          <a:pt x="11241583" y="5686666"/>
                          <a:pt x="11198617" y="6126824"/>
                          <a:pt x="11212830" y="6389370"/>
                        </a:cubicBezTo>
                        <a:cubicBezTo>
                          <a:pt x="11160154" y="6396285"/>
                          <a:pt x="11064720" y="6378061"/>
                          <a:pt x="10959066" y="6389370"/>
                        </a:cubicBezTo>
                        <a:cubicBezTo>
                          <a:pt x="10853412" y="6400679"/>
                          <a:pt x="10460559" y="6369130"/>
                          <a:pt x="10256789" y="6389370"/>
                        </a:cubicBezTo>
                        <a:cubicBezTo>
                          <a:pt x="10053019" y="6409610"/>
                          <a:pt x="10123927" y="6381219"/>
                          <a:pt x="10003025" y="6389370"/>
                        </a:cubicBezTo>
                        <a:cubicBezTo>
                          <a:pt x="9882123" y="6397521"/>
                          <a:pt x="9564672" y="6379390"/>
                          <a:pt x="9300747" y="6389370"/>
                        </a:cubicBezTo>
                        <a:cubicBezTo>
                          <a:pt x="9036822" y="6399350"/>
                          <a:pt x="9084030" y="6381494"/>
                          <a:pt x="8934855" y="6389370"/>
                        </a:cubicBezTo>
                        <a:cubicBezTo>
                          <a:pt x="8785680" y="6397246"/>
                          <a:pt x="8791869" y="6383799"/>
                          <a:pt x="8681091" y="6389370"/>
                        </a:cubicBezTo>
                        <a:cubicBezTo>
                          <a:pt x="8570313" y="6394941"/>
                          <a:pt x="8462983" y="6378155"/>
                          <a:pt x="8315199" y="6389370"/>
                        </a:cubicBezTo>
                        <a:cubicBezTo>
                          <a:pt x="8167415" y="6400585"/>
                          <a:pt x="7926261" y="6339623"/>
                          <a:pt x="7612921" y="6389370"/>
                        </a:cubicBezTo>
                        <a:cubicBezTo>
                          <a:pt x="7299581" y="6439117"/>
                          <a:pt x="7357573" y="6348471"/>
                          <a:pt x="7247029" y="6389370"/>
                        </a:cubicBezTo>
                        <a:cubicBezTo>
                          <a:pt x="7136485" y="6430269"/>
                          <a:pt x="7079190" y="6368077"/>
                          <a:pt x="6993265" y="6389370"/>
                        </a:cubicBezTo>
                        <a:cubicBezTo>
                          <a:pt x="6907340" y="6410663"/>
                          <a:pt x="6704275" y="6368250"/>
                          <a:pt x="6627373" y="6389370"/>
                        </a:cubicBezTo>
                        <a:cubicBezTo>
                          <a:pt x="6550471" y="6410490"/>
                          <a:pt x="6283822" y="6354563"/>
                          <a:pt x="6149352" y="6389370"/>
                        </a:cubicBezTo>
                        <a:cubicBezTo>
                          <a:pt x="6014882" y="6424177"/>
                          <a:pt x="5700171" y="6336107"/>
                          <a:pt x="5559203" y="6389370"/>
                        </a:cubicBezTo>
                        <a:cubicBezTo>
                          <a:pt x="5418235" y="6442633"/>
                          <a:pt x="5328349" y="6379182"/>
                          <a:pt x="5193311" y="6389370"/>
                        </a:cubicBezTo>
                        <a:cubicBezTo>
                          <a:pt x="5058273" y="6399558"/>
                          <a:pt x="4556941" y="6359194"/>
                          <a:pt x="4378905" y="6389370"/>
                        </a:cubicBezTo>
                        <a:cubicBezTo>
                          <a:pt x="4200869" y="6419546"/>
                          <a:pt x="4028830" y="6380289"/>
                          <a:pt x="3788756" y="6389370"/>
                        </a:cubicBezTo>
                        <a:cubicBezTo>
                          <a:pt x="3548682" y="6398451"/>
                          <a:pt x="3229413" y="6359057"/>
                          <a:pt x="2974351" y="6389370"/>
                        </a:cubicBezTo>
                        <a:cubicBezTo>
                          <a:pt x="2719289" y="6419683"/>
                          <a:pt x="2614073" y="6305221"/>
                          <a:pt x="2272073" y="6389370"/>
                        </a:cubicBezTo>
                        <a:cubicBezTo>
                          <a:pt x="1930073" y="6473519"/>
                          <a:pt x="1931051" y="6360334"/>
                          <a:pt x="1794053" y="6389370"/>
                        </a:cubicBezTo>
                        <a:cubicBezTo>
                          <a:pt x="1657055" y="6418406"/>
                          <a:pt x="1297523" y="6326295"/>
                          <a:pt x="1091776" y="6389370"/>
                        </a:cubicBezTo>
                        <a:cubicBezTo>
                          <a:pt x="886029" y="6452445"/>
                          <a:pt x="851288" y="6349447"/>
                          <a:pt x="725883" y="6389370"/>
                        </a:cubicBezTo>
                        <a:cubicBezTo>
                          <a:pt x="600478" y="6429293"/>
                          <a:pt x="204177" y="6379076"/>
                          <a:pt x="0" y="6389370"/>
                        </a:cubicBezTo>
                        <a:cubicBezTo>
                          <a:pt x="-13196" y="6199555"/>
                          <a:pt x="12387" y="6085661"/>
                          <a:pt x="0" y="6000199"/>
                        </a:cubicBezTo>
                        <a:cubicBezTo>
                          <a:pt x="-12387" y="5914737"/>
                          <a:pt x="80817" y="5516449"/>
                          <a:pt x="0" y="5291560"/>
                        </a:cubicBezTo>
                        <a:cubicBezTo>
                          <a:pt x="-80817" y="5066671"/>
                          <a:pt x="1017" y="4926692"/>
                          <a:pt x="0" y="4646815"/>
                        </a:cubicBezTo>
                        <a:cubicBezTo>
                          <a:pt x="-1017" y="4366939"/>
                          <a:pt x="47227" y="4321120"/>
                          <a:pt x="0" y="4002069"/>
                        </a:cubicBezTo>
                        <a:cubicBezTo>
                          <a:pt x="-47227" y="3683018"/>
                          <a:pt x="49611" y="3510329"/>
                          <a:pt x="0" y="3357324"/>
                        </a:cubicBezTo>
                        <a:cubicBezTo>
                          <a:pt x="-49611" y="3204320"/>
                          <a:pt x="54328" y="3113088"/>
                          <a:pt x="0" y="2904259"/>
                        </a:cubicBezTo>
                        <a:cubicBezTo>
                          <a:pt x="-54328" y="2695431"/>
                          <a:pt x="26995" y="2513644"/>
                          <a:pt x="0" y="2195620"/>
                        </a:cubicBezTo>
                        <a:cubicBezTo>
                          <a:pt x="-26995" y="1877596"/>
                          <a:pt x="17828" y="1779431"/>
                          <a:pt x="0" y="1614768"/>
                        </a:cubicBezTo>
                        <a:cubicBezTo>
                          <a:pt x="-17828" y="1450105"/>
                          <a:pt x="34646" y="1404752"/>
                          <a:pt x="0" y="1225597"/>
                        </a:cubicBezTo>
                        <a:cubicBezTo>
                          <a:pt x="-34646" y="1046442"/>
                          <a:pt x="46507" y="809463"/>
                          <a:pt x="0" y="644746"/>
                        </a:cubicBezTo>
                        <a:cubicBezTo>
                          <a:pt x="-46507" y="480029"/>
                          <a:pt x="18733" y="315669"/>
                          <a:pt x="0" y="0"/>
                        </a:cubicBezTo>
                        <a:close/>
                      </a:path>
                    </a:pathLst>
                  </a:custGeom>
                  <ask:type>
                    <ask:lineSketchNone/>
                  </ask:type>
                </ask:lineSketchStyleProps>
              </a:ext>
            </a:extLst>
          </a:ln>
        </p:spPr>
        <p:txBody>
          <a:bodyPr wrap="square" rtlCol="0" anchor="ctr" anchorCtr="1">
            <a:noAutofit/>
          </a:bodyPr>
          <a:lstStyle/>
          <a:p>
            <a:endParaRPr lang="en-GB" dirty="0"/>
          </a:p>
        </p:txBody>
      </p:sp>
      <p:pic>
        <p:nvPicPr>
          <p:cNvPr id="14" name="UoW logo">
            <a:extLst>
              <a:ext uri="{FF2B5EF4-FFF2-40B4-BE49-F238E27FC236}">
                <a16:creationId xmlns:a16="http://schemas.microsoft.com/office/drawing/2014/main" id="{D6564968-4B18-45A8-B9B1-C2A623221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957" y="6332543"/>
            <a:ext cx="1254227" cy="404670"/>
          </a:xfrm>
          <a:prstGeom prst="rect">
            <a:avLst/>
          </a:prstGeom>
        </p:spPr>
      </p:pic>
      <p:pic>
        <p:nvPicPr>
          <p:cNvPr id="16" name="SDG logo" descr="A picture containing text&#10;&#10;Description automatically generated">
            <a:extLst>
              <a:ext uri="{FF2B5EF4-FFF2-40B4-BE49-F238E27FC236}">
                <a16:creationId xmlns:a16="http://schemas.microsoft.com/office/drawing/2014/main" id="{E6EC5B6C-295E-479A-BBA8-96DCB6383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58" y="6342387"/>
            <a:ext cx="636437" cy="376518"/>
          </a:xfrm>
          <a:prstGeom prst="rect">
            <a:avLst/>
          </a:prstGeom>
        </p:spPr>
      </p:pic>
      <p:sp>
        <p:nvSpPr>
          <p:cNvPr id="3" name="Title">
            <a:extLst>
              <a:ext uri="{FF2B5EF4-FFF2-40B4-BE49-F238E27FC236}">
                <a16:creationId xmlns:a16="http://schemas.microsoft.com/office/drawing/2014/main" id="{915F2855-CB87-434A-9AA2-16CDC39131EC}"/>
              </a:ext>
            </a:extLst>
          </p:cNvPr>
          <p:cNvSpPr>
            <a:spLocks noGrp="1"/>
          </p:cNvSpPr>
          <p:nvPr>
            <p:ph idx="1"/>
          </p:nvPr>
        </p:nvSpPr>
        <p:spPr>
          <a:xfrm>
            <a:off x="3639672" y="1017514"/>
            <a:ext cx="6891170" cy="1335587"/>
          </a:xfrm>
        </p:spPr>
        <p:txBody>
          <a:bodyPr>
            <a:noAutofit/>
          </a:bodyPr>
          <a:lstStyle/>
          <a:p>
            <a:pPr marL="0" indent="0" algn="ctr">
              <a:buNone/>
            </a:pPr>
            <a:r>
              <a:rPr lang="en-GB" sz="4600" dirty="0">
                <a:ln w="31750">
                  <a:noFill/>
                </a:ln>
                <a:solidFill>
                  <a:srgbClr val="E2071F"/>
                </a:solidFill>
                <a:latin typeface="Kristen ITC" panose="03050502040202030202" pitchFamily="66" charset="0"/>
              </a:rPr>
              <a:t>No Poverty </a:t>
            </a:r>
          </a:p>
          <a:p>
            <a:pPr marL="0" indent="0" algn="ctr">
              <a:buNone/>
            </a:pPr>
            <a:r>
              <a:rPr lang="en-GB" sz="4600" dirty="0">
                <a:ln w="31750">
                  <a:noFill/>
                </a:ln>
                <a:latin typeface="Kristen ITC" panose="03050502040202030202" pitchFamily="66" charset="0"/>
              </a:rPr>
              <a:t>What does this mean?</a:t>
            </a:r>
          </a:p>
        </p:txBody>
      </p:sp>
      <p:sp>
        <p:nvSpPr>
          <p:cNvPr id="11" name="TextBox 10">
            <a:extLst>
              <a:ext uri="{FF2B5EF4-FFF2-40B4-BE49-F238E27FC236}">
                <a16:creationId xmlns:a16="http://schemas.microsoft.com/office/drawing/2014/main" id="{750FBC82-8D6C-4F28-8177-40FB178DE1D8}"/>
              </a:ext>
            </a:extLst>
          </p:cNvPr>
          <p:cNvSpPr txBox="1"/>
          <p:nvPr/>
        </p:nvSpPr>
        <p:spPr>
          <a:xfrm>
            <a:off x="806566" y="2976276"/>
            <a:ext cx="3422083" cy="2825728"/>
          </a:xfrm>
          <a:prstGeom prst="rect">
            <a:avLst/>
          </a:prstGeom>
          <a:noFill/>
          <a:ln w="57150">
            <a:solidFill>
              <a:srgbClr val="E2071F"/>
            </a:solidFill>
            <a:prstDash val="sysDot"/>
          </a:ln>
        </p:spPr>
        <p:txBody>
          <a:bodyPr wrap="square" lIns="180000" tIns="288000" rIns="180000" bIns="72000" rtlCol="0">
            <a:spAutoFit/>
          </a:bodyPr>
          <a:lstStyle/>
          <a:p>
            <a:r>
              <a:rPr lang="en-GB" sz="3000" baseline="30000" dirty="0">
                <a:latin typeface="Verdana" panose="020B0604030504040204" pitchFamily="34" charset="0"/>
                <a:ea typeface="Verdana" panose="020B0604030504040204" pitchFamily="34" charset="0"/>
              </a:rPr>
              <a:t>Half of the population of the world is thought to live in poverty, which means they are poor. These people might not having enough money, food, fuel, clothing or shelter.</a:t>
            </a:r>
            <a:endParaRPr lang="en-GB" sz="3000" baseline="30000" dirty="0">
              <a:latin typeface="Verdana" panose="020B0604030504040204" pitchFamily="34" charset="0"/>
              <a:ea typeface="Verdana" panose="020B0604030504040204" pitchFamily="34" charset="0"/>
              <a:cs typeface="Tahoma" panose="020B0604030504040204" pitchFamily="34" charset="0"/>
            </a:endParaRPr>
          </a:p>
        </p:txBody>
      </p:sp>
      <p:pic>
        <p:nvPicPr>
          <p:cNvPr id="7" name="Picture 6" descr="Text&#10;&#10;Description automatically generated">
            <a:extLst>
              <a:ext uri="{FF2B5EF4-FFF2-40B4-BE49-F238E27FC236}">
                <a16:creationId xmlns:a16="http://schemas.microsoft.com/office/drawing/2014/main" id="{97E61783-AFCE-4C14-9567-81B7046F42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561" y="740460"/>
            <a:ext cx="1975111" cy="1975111"/>
          </a:xfrm>
          <a:prstGeom prst="rect">
            <a:avLst/>
          </a:prstGeom>
        </p:spPr>
      </p:pic>
      <p:sp>
        <p:nvSpPr>
          <p:cNvPr id="13" name="TextBox 12">
            <a:extLst>
              <a:ext uri="{FF2B5EF4-FFF2-40B4-BE49-F238E27FC236}">
                <a16:creationId xmlns:a16="http://schemas.microsoft.com/office/drawing/2014/main" id="{941C1D9A-6AA6-496B-AE5E-79465CDE9043}"/>
              </a:ext>
            </a:extLst>
          </p:cNvPr>
          <p:cNvSpPr txBox="1"/>
          <p:nvPr/>
        </p:nvSpPr>
        <p:spPr>
          <a:xfrm>
            <a:off x="4568218" y="2976276"/>
            <a:ext cx="2406324" cy="2825728"/>
          </a:xfrm>
          <a:prstGeom prst="rect">
            <a:avLst/>
          </a:prstGeom>
          <a:noFill/>
          <a:ln w="57150">
            <a:solidFill>
              <a:srgbClr val="FFF155"/>
            </a:solidFill>
            <a:prstDash val="sysDot"/>
          </a:ln>
        </p:spPr>
        <p:txBody>
          <a:bodyPr wrap="square" lIns="180000" tIns="288000" rIns="180000" bIns="72000" rtlCol="0">
            <a:spAutoFit/>
          </a:bodyPr>
          <a:lstStyle/>
          <a:p>
            <a:r>
              <a:rPr lang="en-GB" sz="3000" baseline="30000" dirty="0">
                <a:latin typeface="Verdana" panose="020B0604030504040204" pitchFamily="34" charset="0"/>
                <a:ea typeface="Verdana" panose="020B0604030504040204" pitchFamily="34" charset="0"/>
              </a:rPr>
              <a:t>The poorest children are less likely to be in school and are more likely to die than those who are richer.</a:t>
            </a:r>
          </a:p>
        </p:txBody>
      </p:sp>
      <p:sp>
        <p:nvSpPr>
          <p:cNvPr id="15" name="TextBox 14">
            <a:extLst>
              <a:ext uri="{FF2B5EF4-FFF2-40B4-BE49-F238E27FC236}">
                <a16:creationId xmlns:a16="http://schemas.microsoft.com/office/drawing/2014/main" id="{A656C00F-9B7A-4A77-A219-55B5F2D044DB}"/>
              </a:ext>
            </a:extLst>
          </p:cNvPr>
          <p:cNvSpPr txBox="1"/>
          <p:nvPr/>
        </p:nvSpPr>
        <p:spPr>
          <a:xfrm>
            <a:off x="7300799" y="2970900"/>
            <a:ext cx="4084635" cy="2825728"/>
          </a:xfrm>
          <a:prstGeom prst="rect">
            <a:avLst/>
          </a:prstGeom>
          <a:noFill/>
          <a:ln w="57150">
            <a:solidFill>
              <a:srgbClr val="00A7D7"/>
            </a:solidFill>
            <a:prstDash val="sysDot"/>
          </a:ln>
        </p:spPr>
        <p:txBody>
          <a:bodyPr wrap="square" lIns="180000" tIns="288000" rIns="180000" bIns="72000" rtlCol="0">
            <a:spAutoFit/>
          </a:bodyPr>
          <a:lstStyle/>
          <a:p>
            <a:r>
              <a:rPr lang="en-GB" sz="3000" baseline="30000" dirty="0">
                <a:latin typeface="Verdana" panose="020B0604030504040204" pitchFamily="34" charset="0"/>
                <a:ea typeface="Verdana" panose="020B0604030504040204" pitchFamily="34" charset="0"/>
              </a:rPr>
              <a:t>Everybody deserves the chance to thrive in life, so we need to make sure that things like housing, basic services (e.g. water and electricity), technology, jobs, medicine and schooling are available to everybody.</a:t>
            </a:r>
          </a:p>
        </p:txBody>
      </p:sp>
    </p:spTree>
    <p:extLst>
      <p:ext uri="{BB962C8B-B14F-4D97-AF65-F5344CB8AC3E}">
        <p14:creationId xmlns:p14="http://schemas.microsoft.com/office/powerpoint/2010/main" val="1616117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F0F28502-A728-4A1F-8036-D2E99C0F6BB2}"/>
              </a:ext>
            </a:extLst>
          </p:cNvPr>
          <p:cNvSpPr>
            <a:spLocks noGrp="1"/>
          </p:cNvSpPr>
          <p:nvPr>
            <p:ph type="title"/>
          </p:nvPr>
        </p:nvSpPr>
        <p:spPr>
          <a:xfrm>
            <a:off x="0" y="0"/>
            <a:ext cx="12192000" cy="6858000"/>
          </a:xfrm>
          <a:solidFill>
            <a:srgbClr val="00A7D7"/>
          </a:solidFill>
        </p:spPr>
        <p:txBody>
          <a:bodyPr/>
          <a:lstStyle/>
          <a:p>
            <a:r>
              <a:rPr lang="en-GB" dirty="0"/>
              <a:t> </a:t>
            </a:r>
          </a:p>
        </p:txBody>
      </p:sp>
      <p:sp>
        <p:nvSpPr>
          <p:cNvPr id="4" name="Dotty line">
            <a:extLst>
              <a:ext uri="{FF2B5EF4-FFF2-40B4-BE49-F238E27FC236}">
                <a16:creationId xmlns:a16="http://schemas.microsoft.com/office/drawing/2014/main" id="{848FD376-5535-49B6-BD87-D39AB3496616}"/>
              </a:ext>
            </a:extLst>
          </p:cNvPr>
          <p:cNvSpPr txBox="1"/>
          <p:nvPr/>
        </p:nvSpPr>
        <p:spPr>
          <a:xfrm>
            <a:off x="466997" y="483327"/>
            <a:ext cx="11273245" cy="5688000"/>
          </a:xfrm>
          <a:prstGeom prst="rect">
            <a:avLst/>
          </a:prstGeom>
          <a:solidFill>
            <a:schemeClr val="bg1"/>
          </a:solidFill>
          <a:ln w="95250" cmpd="sng">
            <a:solidFill>
              <a:srgbClr val="FFF155"/>
            </a:solidFill>
            <a:prstDash val="sysDot"/>
            <a:round/>
            <a:extLst>
              <a:ext uri="{C807C97D-BFC1-408E-A445-0C87EB9F89A2}">
                <ask:lineSketchStyleProps xmlns:ask="http://schemas.microsoft.com/office/drawing/2018/sketchyshapes" sd="1219033472">
                  <a:custGeom>
                    <a:avLst/>
                    <a:gdLst>
                      <a:gd name="connsiteX0" fmla="*/ 0 w 11212830"/>
                      <a:gd name="connsiteY0" fmla="*/ 0 h 6389370"/>
                      <a:gd name="connsiteX1" fmla="*/ 478021 w 11212830"/>
                      <a:gd name="connsiteY1" fmla="*/ 0 h 6389370"/>
                      <a:gd name="connsiteX2" fmla="*/ 731785 w 11212830"/>
                      <a:gd name="connsiteY2" fmla="*/ 0 h 6389370"/>
                      <a:gd name="connsiteX3" fmla="*/ 1546190 w 11212830"/>
                      <a:gd name="connsiteY3" fmla="*/ 0 h 6389370"/>
                      <a:gd name="connsiteX4" fmla="*/ 2024211 w 11212830"/>
                      <a:gd name="connsiteY4" fmla="*/ 0 h 6389370"/>
                      <a:gd name="connsiteX5" fmla="*/ 2502232 w 11212830"/>
                      <a:gd name="connsiteY5" fmla="*/ 0 h 6389370"/>
                      <a:gd name="connsiteX6" fmla="*/ 3316637 w 11212830"/>
                      <a:gd name="connsiteY6" fmla="*/ 0 h 6389370"/>
                      <a:gd name="connsiteX7" fmla="*/ 3682529 w 11212830"/>
                      <a:gd name="connsiteY7" fmla="*/ 0 h 6389370"/>
                      <a:gd name="connsiteX8" fmla="*/ 4496935 w 11212830"/>
                      <a:gd name="connsiteY8" fmla="*/ 0 h 6389370"/>
                      <a:gd name="connsiteX9" fmla="*/ 5311341 w 11212830"/>
                      <a:gd name="connsiteY9" fmla="*/ 0 h 6389370"/>
                      <a:gd name="connsiteX10" fmla="*/ 5901489 w 11212830"/>
                      <a:gd name="connsiteY10" fmla="*/ 0 h 6389370"/>
                      <a:gd name="connsiteX11" fmla="*/ 6715895 w 11212830"/>
                      <a:gd name="connsiteY11" fmla="*/ 0 h 6389370"/>
                      <a:gd name="connsiteX12" fmla="*/ 7193916 w 11212830"/>
                      <a:gd name="connsiteY12" fmla="*/ 0 h 6389370"/>
                      <a:gd name="connsiteX13" fmla="*/ 7671936 w 11212830"/>
                      <a:gd name="connsiteY13" fmla="*/ 0 h 6389370"/>
                      <a:gd name="connsiteX14" fmla="*/ 8374214 w 11212830"/>
                      <a:gd name="connsiteY14" fmla="*/ 0 h 6389370"/>
                      <a:gd name="connsiteX15" fmla="*/ 8852234 w 11212830"/>
                      <a:gd name="connsiteY15" fmla="*/ 0 h 6389370"/>
                      <a:gd name="connsiteX16" fmla="*/ 9666640 w 11212830"/>
                      <a:gd name="connsiteY16" fmla="*/ 0 h 6389370"/>
                      <a:gd name="connsiteX17" fmla="*/ 10481045 w 11212830"/>
                      <a:gd name="connsiteY17" fmla="*/ 0 h 6389370"/>
                      <a:gd name="connsiteX18" fmla="*/ 11212830 w 11212830"/>
                      <a:gd name="connsiteY18" fmla="*/ 0 h 6389370"/>
                      <a:gd name="connsiteX19" fmla="*/ 11212830 w 11212830"/>
                      <a:gd name="connsiteY19" fmla="*/ 516958 h 6389370"/>
                      <a:gd name="connsiteX20" fmla="*/ 11212830 w 11212830"/>
                      <a:gd name="connsiteY20" fmla="*/ 906129 h 6389370"/>
                      <a:gd name="connsiteX21" fmla="*/ 11212830 w 11212830"/>
                      <a:gd name="connsiteY21" fmla="*/ 1359193 h 6389370"/>
                      <a:gd name="connsiteX22" fmla="*/ 11212830 w 11212830"/>
                      <a:gd name="connsiteY22" fmla="*/ 2003939 h 6389370"/>
                      <a:gd name="connsiteX23" fmla="*/ 11212830 w 11212830"/>
                      <a:gd name="connsiteY23" fmla="*/ 2520897 h 6389370"/>
                      <a:gd name="connsiteX24" fmla="*/ 11212830 w 11212830"/>
                      <a:gd name="connsiteY24" fmla="*/ 2973961 h 6389370"/>
                      <a:gd name="connsiteX25" fmla="*/ 11212830 w 11212830"/>
                      <a:gd name="connsiteY25" fmla="*/ 3618707 h 6389370"/>
                      <a:gd name="connsiteX26" fmla="*/ 11212830 w 11212830"/>
                      <a:gd name="connsiteY26" fmla="*/ 4199559 h 6389370"/>
                      <a:gd name="connsiteX27" fmla="*/ 11212830 w 11212830"/>
                      <a:gd name="connsiteY27" fmla="*/ 4780410 h 6389370"/>
                      <a:gd name="connsiteX28" fmla="*/ 11212830 w 11212830"/>
                      <a:gd name="connsiteY28" fmla="*/ 5489050 h 6389370"/>
                      <a:gd name="connsiteX29" fmla="*/ 11212830 w 11212830"/>
                      <a:gd name="connsiteY29" fmla="*/ 6389370 h 6389370"/>
                      <a:gd name="connsiteX30" fmla="*/ 10959066 w 11212830"/>
                      <a:gd name="connsiteY30" fmla="*/ 6389370 h 6389370"/>
                      <a:gd name="connsiteX31" fmla="*/ 10256789 w 11212830"/>
                      <a:gd name="connsiteY31" fmla="*/ 6389370 h 6389370"/>
                      <a:gd name="connsiteX32" fmla="*/ 10003025 w 11212830"/>
                      <a:gd name="connsiteY32" fmla="*/ 6389370 h 6389370"/>
                      <a:gd name="connsiteX33" fmla="*/ 9300747 w 11212830"/>
                      <a:gd name="connsiteY33" fmla="*/ 6389370 h 6389370"/>
                      <a:gd name="connsiteX34" fmla="*/ 8934855 w 11212830"/>
                      <a:gd name="connsiteY34" fmla="*/ 6389370 h 6389370"/>
                      <a:gd name="connsiteX35" fmla="*/ 8681091 w 11212830"/>
                      <a:gd name="connsiteY35" fmla="*/ 6389370 h 6389370"/>
                      <a:gd name="connsiteX36" fmla="*/ 8315199 w 11212830"/>
                      <a:gd name="connsiteY36" fmla="*/ 6389370 h 6389370"/>
                      <a:gd name="connsiteX37" fmla="*/ 7612921 w 11212830"/>
                      <a:gd name="connsiteY37" fmla="*/ 6389370 h 6389370"/>
                      <a:gd name="connsiteX38" fmla="*/ 7247029 w 11212830"/>
                      <a:gd name="connsiteY38" fmla="*/ 6389370 h 6389370"/>
                      <a:gd name="connsiteX39" fmla="*/ 6993265 w 11212830"/>
                      <a:gd name="connsiteY39" fmla="*/ 6389370 h 6389370"/>
                      <a:gd name="connsiteX40" fmla="*/ 6627373 w 11212830"/>
                      <a:gd name="connsiteY40" fmla="*/ 6389370 h 6389370"/>
                      <a:gd name="connsiteX41" fmla="*/ 6149352 w 11212830"/>
                      <a:gd name="connsiteY41" fmla="*/ 6389370 h 6389370"/>
                      <a:gd name="connsiteX42" fmla="*/ 5559203 w 11212830"/>
                      <a:gd name="connsiteY42" fmla="*/ 6389370 h 6389370"/>
                      <a:gd name="connsiteX43" fmla="*/ 5193311 w 11212830"/>
                      <a:gd name="connsiteY43" fmla="*/ 6389370 h 6389370"/>
                      <a:gd name="connsiteX44" fmla="*/ 4378905 w 11212830"/>
                      <a:gd name="connsiteY44" fmla="*/ 6389370 h 6389370"/>
                      <a:gd name="connsiteX45" fmla="*/ 3788756 w 11212830"/>
                      <a:gd name="connsiteY45" fmla="*/ 6389370 h 6389370"/>
                      <a:gd name="connsiteX46" fmla="*/ 2974351 w 11212830"/>
                      <a:gd name="connsiteY46" fmla="*/ 6389370 h 6389370"/>
                      <a:gd name="connsiteX47" fmla="*/ 2272073 w 11212830"/>
                      <a:gd name="connsiteY47" fmla="*/ 6389370 h 6389370"/>
                      <a:gd name="connsiteX48" fmla="*/ 1794053 w 11212830"/>
                      <a:gd name="connsiteY48" fmla="*/ 6389370 h 6389370"/>
                      <a:gd name="connsiteX49" fmla="*/ 1091776 w 11212830"/>
                      <a:gd name="connsiteY49" fmla="*/ 6389370 h 6389370"/>
                      <a:gd name="connsiteX50" fmla="*/ 725883 w 11212830"/>
                      <a:gd name="connsiteY50" fmla="*/ 6389370 h 6389370"/>
                      <a:gd name="connsiteX51" fmla="*/ 0 w 11212830"/>
                      <a:gd name="connsiteY51" fmla="*/ 6389370 h 6389370"/>
                      <a:gd name="connsiteX52" fmla="*/ 0 w 11212830"/>
                      <a:gd name="connsiteY52" fmla="*/ 6000199 h 6389370"/>
                      <a:gd name="connsiteX53" fmla="*/ 0 w 11212830"/>
                      <a:gd name="connsiteY53" fmla="*/ 5291560 h 6389370"/>
                      <a:gd name="connsiteX54" fmla="*/ 0 w 11212830"/>
                      <a:gd name="connsiteY54" fmla="*/ 4646815 h 6389370"/>
                      <a:gd name="connsiteX55" fmla="*/ 0 w 11212830"/>
                      <a:gd name="connsiteY55" fmla="*/ 4002069 h 6389370"/>
                      <a:gd name="connsiteX56" fmla="*/ 0 w 11212830"/>
                      <a:gd name="connsiteY56" fmla="*/ 3357324 h 6389370"/>
                      <a:gd name="connsiteX57" fmla="*/ 0 w 11212830"/>
                      <a:gd name="connsiteY57" fmla="*/ 2904259 h 6389370"/>
                      <a:gd name="connsiteX58" fmla="*/ 0 w 11212830"/>
                      <a:gd name="connsiteY58" fmla="*/ 2195620 h 6389370"/>
                      <a:gd name="connsiteX59" fmla="*/ 0 w 11212830"/>
                      <a:gd name="connsiteY59" fmla="*/ 1614768 h 6389370"/>
                      <a:gd name="connsiteX60" fmla="*/ 0 w 11212830"/>
                      <a:gd name="connsiteY60" fmla="*/ 1225597 h 6389370"/>
                      <a:gd name="connsiteX61" fmla="*/ 0 w 11212830"/>
                      <a:gd name="connsiteY61" fmla="*/ 644746 h 6389370"/>
                      <a:gd name="connsiteX62" fmla="*/ 0 w 11212830"/>
                      <a:gd name="connsiteY62" fmla="*/ 0 h 638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212830" h="6389370" extrusionOk="0">
                        <a:moveTo>
                          <a:pt x="0" y="0"/>
                        </a:moveTo>
                        <a:cubicBezTo>
                          <a:pt x="200739" y="-51304"/>
                          <a:pt x="377049" y="32590"/>
                          <a:pt x="478021" y="0"/>
                        </a:cubicBezTo>
                        <a:cubicBezTo>
                          <a:pt x="578993" y="-32590"/>
                          <a:pt x="650317" y="323"/>
                          <a:pt x="731785" y="0"/>
                        </a:cubicBezTo>
                        <a:cubicBezTo>
                          <a:pt x="813253" y="-323"/>
                          <a:pt x="1173925" y="64314"/>
                          <a:pt x="1546190" y="0"/>
                        </a:cubicBezTo>
                        <a:cubicBezTo>
                          <a:pt x="1918455" y="-64314"/>
                          <a:pt x="1817721" y="20384"/>
                          <a:pt x="2024211" y="0"/>
                        </a:cubicBezTo>
                        <a:cubicBezTo>
                          <a:pt x="2230701" y="-20384"/>
                          <a:pt x="2293951" y="11206"/>
                          <a:pt x="2502232" y="0"/>
                        </a:cubicBezTo>
                        <a:cubicBezTo>
                          <a:pt x="2710513" y="-11206"/>
                          <a:pt x="2935325" y="94978"/>
                          <a:pt x="3316637" y="0"/>
                        </a:cubicBezTo>
                        <a:cubicBezTo>
                          <a:pt x="3697949" y="-94978"/>
                          <a:pt x="3512153" y="37206"/>
                          <a:pt x="3682529" y="0"/>
                        </a:cubicBezTo>
                        <a:cubicBezTo>
                          <a:pt x="3852905" y="-37206"/>
                          <a:pt x="4320821" y="43589"/>
                          <a:pt x="4496935" y="0"/>
                        </a:cubicBezTo>
                        <a:cubicBezTo>
                          <a:pt x="4673049" y="-43589"/>
                          <a:pt x="5015728" y="51476"/>
                          <a:pt x="5311341" y="0"/>
                        </a:cubicBezTo>
                        <a:cubicBezTo>
                          <a:pt x="5606954" y="-51476"/>
                          <a:pt x="5665942" y="30931"/>
                          <a:pt x="5901489" y="0"/>
                        </a:cubicBezTo>
                        <a:cubicBezTo>
                          <a:pt x="6137036" y="-30931"/>
                          <a:pt x="6355221" y="20344"/>
                          <a:pt x="6715895" y="0"/>
                        </a:cubicBezTo>
                        <a:cubicBezTo>
                          <a:pt x="7076569" y="-20344"/>
                          <a:pt x="6973782" y="36832"/>
                          <a:pt x="7193916" y="0"/>
                        </a:cubicBezTo>
                        <a:cubicBezTo>
                          <a:pt x="7414050" y="-36832"/>
                          <a:pt x="7538595" y="9450"/>
                          <a:pt x="7671936" y="0"/>
                        </a:cubicBezTo>
                        <a:cubicBezTo>
                          <a:pt x="7805277" y="-9450"/>
                          <a:pt x="8040949" y="13266"/>
                          <a:pt x="8374214" y="0"/>
                        </a:cubicBezTo>
                        <a:cubicBezTo>
                          <a:pt x="8707479" y="-13266"/>
                          <a:pt x="8755086" y="16678"/>
                          <a:pt x="8852234" y="0"/>
                        </a:cubicBezTo>
                        <a:cubicBezTo>
                          <a:pt x="8949382" y="-16678"/>
                          <a:pt x="9394810" y="70231"/>
                          <a:pt x="9666640" y="0"/>
                        </a:cubicBezTo>
                        <a:cubicBezTo>
                          <a:pt x="9938470" y="-70231"/>
                          <a:pt x="10279444" y="11205"/>
                          <a:pt x="10481045" y="0"/>
                        </a:cubicBezTo>
                        <a:cubicBezTo>
                          <a:pt x="10682646" y="-11205"/>
                          <a:pt x="11059933" y="2930"/>
                          <a:pt x="11212830" y="0"/>
                        </a:cubicBezTo>
                        <a:cubicBezTo>
                          <a:pt x="11274230" y="211502"/>
                          <a:pt x="11163661" y="306801"/>
                          <a:pt x="11212830" y="516958"/>
                        </a:cubicBezTo>
                        <a:cubicBezTo>
                          <a:pt x="11261999" y="727115"/>
                          <a:pt x="11206591" y="817022"/>
                          <a:pt x="11212830" y="906129"/>
                        </a:cubicBezTo>
                        <a:cubicBezTo>
                          <a:pt x="11219069" y="995236"/>
                          <a:pt x="11182220" y="1172136"/>
                          <a:pt x="11212830" y="1359193"/>
                        </a:cubicBezTo>
                        <a:cubicBezTo>
                          <a:pt x="11243440" y="1546250"/>
                          <a:pt x="11167305" y="1752496"/>
                          <a:pt x="11212830" y="2003939"/>
                        </a:cubicBezTo>
                        <a:cubicBezTo>
                          <a:pt x="11258355" y="2255382"/>
                          <a:pt x="11189025" y="2289392"/>
                          <a:pt x="11212830" y="2520897"/>
                        </a:cubicBezTo>
                        <a:cubicBezTo>
                          <a:pt x="11236635" y="2752402"/>
                          <a:pt x="11163549" y="2812458"/>
                          <a:pt x="11212830" y="2973961"/>
                        </a:cubicBezTo>
                        <a:cubicBezTo>
                          <a:pt x="11262111" y="3135464"/>
                          <a:pt x="11146885" y="3298350"/>
                          <a:pt x="11212830" y="3618707"/>
                        </a:cubicBezTo>
                        <a:cubicBezTo>
                          <a:pt x="11278775" y="3939064"/>
                          <a:pt x="11208929" y="3964585"/>
                          <a:pt x="11212830" y="4199559"/>
                        </a:cubicBezTo>
                        <a:cubicBezTo>
                          <a:pt x="11216731" y="4434533"/>
                          <a:pt x="11146353" y="4501281"/>
                          <a:pt x="11212830" y="4780410"/>
                        </a:cubicBezTo>
                        <a:cubicBezTo>
                          <a:pt x="11279307" y="5059539"/>
                          <a:pt x="11184077" y="5291434"/>
                          <a:pt x="11212830" y="5489050"/>
                        </a:cubicBezTo>
                        <a:cubicBezTo>
                          <a:pt x="11241583" y="5686666"/>
                          <a:pt x="11198617" y="6126824"/>
                          <a:pt x="11212830" y="6389370"/>
                        </a:cubicBezTo>
                        <a:cubicBezTo>
                          <a:pt x="11160154" y="6396285"/>
                          <a:pt x="11064720" y="6378061"/>
                          <a:pt x="10959066" y="6389370"/>
                        </a:cubicBezTo>
                        <a:cubicBezTo>
                          <a:pt x="10853412" y="6400679"/>
                          <a:pt x="10460559" y="6369130"/>
                          <a:pt x="10256789" y="6389370"/>
                        </a:cubicBezTo>
                        <a:cubicBezTo>
                          <a:pt x="10053019" y="6409610"/>
                          <a:pt x="10123927" y="6381219"/>
                          <a:pt x="10003025" y="6389370"/>
                        </a:cubicBezTo>
                        <a:cubicBezTo>
                          <a:pt x="9882123" y="6397521"/>
                          <a:pt x="9564672" y="6379390"/>
                          <a:pt x="9300747" y="6389370"/>
                        </a:cubicBezTo>
                        <a:cubicBezTo>
                          <a:pt x="9036822" y="6399350"/>
                          <a:pt x="9084030" y="6381494"/>
                          <a:pt x="8934855" y="6389370"/>
                        </a:cubicBezTo>
                        <a:cubicBezTo>
                          <a:pt x="8785680" y="6397246"/>
                          <a:pt x="8791869" y="6383799"/>
                          <a:pt x="8681091" y="6389370"/>
                        </a:cubicBezTo>
                        <a:cubicBezTo>
                          <a:pt x="8570313" y="6394941"/>
                          <a:pt x="8462983" y="6378155"/>
                          <a:pt x="8315199" y="6389370"/>
                        </a:cubicBezTo>
                        <a:cubicBezTo>
                          <a:pt x="8167415" y="6400585"/>
                          <a:pt x="7926261" y="6339623"/>
                          <a:pt x="7612921" y="6389370"/>
                        </a:cubicBezTo>
                        <a:cubicBezTo>
                          <a:pt x="7299581" y="6439117"/>
                          <a:pt x="7357573" y="6348471"/>
                          <a:pt x="7247029" y="6389370"/>
                        </a:cubicBezTo>
                        <a:cubicBezTo>
                          <a:pt x="7136485" y="6430269"/>
                          <a:pt x="7079190" y="6368077"/>
                          <a:pt x="6993265" y="6389370"/>
                        </a:cubicBezTo>
                        <a:cubicBezTo>
                          <a:pt x="6907340" y="6410663"/>
                          <a:pt x="6704275" y="6368250"/>
                          <a:pt x="6627373" y="6389370"/>
                        </a:cubicBezTo>
                        <a:cubicBezTo>
                          <a:pt x="6550471" y="6410490"/>
                          <a:pt x="6283822" y="6354563"/>
                          <a:pt x="6149352" y="6389370"/>
                        </a:cubicBezTo>
                        <a:cubicBezTo>
                          <a:pt x="6014882" y="6424177"/>
                          <a:pt x="5700171" y="6336107"/>
                          <a:pt x="5559203" y="6389370"/>
                        </a:cubicBezTo>
                        <a:cubicBezTo>
                          <a:pt x="5418235" y="6442633"/>
                          <a:pt x="5328349" y="6379182"/>
                          <a:pt x="5193311" y="6389370"/>
                        </a:cubicBezTo>
                        <a:cubicBezTo>
                          <a:pt x="5058273" y="6399558"/>
                          <a:pt x="4556941" y="6359194"/>
                          <a:pt x="4378905" y="6389370"/>
                        </a:cubicBezTo>
                        <a:cubicBezTo>
                          <a:pt x="4200869" y="6419546"/>
                          <a:pt x="4028830" y="6380289"/>
                          <a:pt x="3788756" y="6389370"/>
                        </a:cubicBezTo>
                        <a:cubicBezTo>
                          <a:pt x="3548682" y="6398451"/>
                          <a:pt x="3229413" y="6359057"/>
                          <a:pt x="2974351" y="6389370"/>
                        </a:cubicBezTo>
                        <a:cubicBezTo>
                          <a:pt x="2719289" y="6419683"/>
                          <a:pt x="2614073" y="6305221"/>
                          <a:pt x="2272073" y="6389370"/>
                        </a:cubicBezTo>
                        <a:cubicBezTo>
                          <a:pt x="1930073" y="6473519"/>
                          <a:pt x="1931051" y="6360334"/>
                          <a:pt x="1794053" y="6389370"/>
                        </a:cubicBezTo>
                        <a:cubicBezTo>
                          <a:pt x="1657055" y="6418406"/>
                          <a:pt x="1297523" y="6326295"/>
                          <a:pt x="1091776" y="6389370"/>
                        </a:cubicBezTo>
                        <a:cubicBezTo>
                          <a:pt x="886029" y="6452445"/>
                          <a:pt x="851288" y="6349447"/>
                          <a:pt x="725883" y="6389370"/>
                        </a:cubicBezTo>
                        <a:cubicBezTo>
                          <a:pt x="600478" y="6429293"/>
                          <a:pt x="204177" y="6379076"/>
                          <a:pt x="0" y="6389370"/>
                        </a:cubicBezTo>
                        <a:cubicBezTo>
                          <a:pt x="-13196" y="6199555"/>
                          <a:pt x="12387" y="6085661"/>
                          <a:pt x="0" y="6000199"/>
                        </a:cubicBezTo>
                        <a:cubicBezTo>
                          <a:pt x="-12387" y="5914737"/>
                          <a:pt x="80817" y="5516449"/>
                          <a:pt x="0" y="5291560"/>
                        </a:cubicBezTo>
                        <a:cubicBezTo>
                          <a:pt x="-80817" y="5066671"/>
                          <a:pt x="1017" y="4926692"/>
                          <a:pt x="0" y="4646815"/>
                        </a:cubicBezTo>
                        <a:cubicBezTo>
                          <a:pt x="-1017" y="4366939"/>
                          <a:pt x="47227" y="4321120"/>
                          <a:pt x="0" y="4002069"/>
                        </a:cubicBezTo>
                        <a:cubicBezTo>
                          <a:pt x="-47227" y="3683018"/>
                          <a:pt x="49611" y="3510329"/>
                          <a:pt x="0" y="3357324"/>
                        </a:cubicBezTo>
                        <a:cubicBezTo>
                          <a:pt x="-49611" y="3204320"/>
                          <a:pt x="54328" y="3113088"/>
                          <a:pt x="0" y="2904259"/>
                        </a:cubicBezTo>
                        <a:cubicBezTo>
                          <a:pt x="-54328" y="2695431"/>
                          <a:pt x="26995" y="2513644"/>
                          <a:pt x="0" y="2195620"/>
                        </a:cubicBezTo>
                        <a:cubicBezTo>
                          <a:pt x="-26995" y="1877596"/>
                          <a:pt x="17828" y="1779431"/>
                          <a:pt x="0" y="1614768"/>
                        </a:cubicBezTo>
                        <a:cubicBezTo>
                          <a:pt x="-17828" y="1450105"/>
                          <a:pt x="34646" y="1404752"/>
                          <a:pt x="0" y="1225597"/>
                        </a:cubicBezTo>
                        <a:cubicBezTo>
                          <a:pt x="-34646" y="1046442"/>
                          <a:pt x="46507" y="809463"/>
                          <a:pt x="0" y="644746"/>
                        </a:cubicBezTo>
                        <a:cubicBezTo>
                          <a:pt x="-46507" y="480029"/>
                          <a:pt x="18733" y="315669"/>
                          <a:pt x="0" y="0"/>
                        </a:cubicBezTo>
                        <a:close/>
                      </a:path>
                    </a:pathLst>
                  </a:custGeom>
                  <ask:type>
                    <ask:lineSketchNone/>
                  </ask:type>
                </ask:lineSketchStyleProps>
              </a:ext>
            </a:extLst>
          </a:ln>
        </p:spPr>
        <p:txBody>
          <a:bodyPr wrap="square" rtlCol="0" anchor="ctr" anchorCtr="1">
            <a:noAutofit/>
          </a:bodyPr>
          <a:lstStyle/>
          <a:p>
            <a:endParaRPr lang="en-GB" dirty="0"/>
          </a:p>
        </p:txBody>
      </p:sp>
      <p:pic>
        <p:nvPicPr>
          <p:cNvPr id="14" name="UoW logo">
            <a:extLst>
              <a:ext uri="{FF2B5EF4-FFF2-40B4-BE49-F238E27FC236}">
                <a16:creationId xmlns:a16="http://schemas.microsoft.com/office/drawing/2014/main" id="{D6564968-4B18-45A8-B9B1-C2A623221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957" y="6332543"/>
            <a:ext cx="1254227" cy="404670"/>
          </a:xfrm>
          <a:prstGeom prst="rect">
            <a:avLst/>
          </a:prstGeom>
        </p:spPr>
      </p:pic>
      <p:pic>
        <p:nvPicPr>
          <p:cNvPr id="16" name="SDG logo" descr="A picture containing text&#10;&#10;Description automatically generated">
            <a:extLst>
              <a:ext uri="{FF2B5EF4-FFF2-40B4-BE49-F238E27FC236}">
                <a16:creationId xmlns:a16="http://schemas.microsoft.com/office/drawing/2014/main" id="{E6EC5B6C-295E-479A-BBA8-96DCB6383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58" y="6342387"/>
            <a:ext cx="636437" cy="376518"/>
          </a:xfrm>
          <a:prstGeom prst="rect">
            <a:avLst/>
          </a:prstGeom>
        </p:spPr>
      </p:pic>
      <p:sp>
        <p:nvSpPr>
          <p:cNvPr id="3" name="Title">
            <a:extLst>
              <a:ext uri="{FF2B5EF4-FFF2-40B4-BE49-F238E27FC236}">
                <a16:creationId xmlns:a16="http://schemas.microsoft.com/office/drawing/2014/main" id="{915F2855-CB87-434A-9AA2-16CDC39131EC}"/>
              </a:ext>
            </a:extLst>
          </p:cNvPr>
          <p:cNvSpPr>
            <a:spLocks noGrp="1"/>
          </p:cNvSpPr>
          <p:nvPr>
            <p:ph idx="1"/>
          </p:nvPr>
        </p:nvSpPr>
        <p:spPr>
          <a:xfrm>
            <a:off x="1004337" y="984940"/>
            <a:ext cx="7957776" cy="1600241"/>
          </a:xfrm>
        </p:spPr>
        <p:txBody>
          <a:bodyPr>
            <a:noAutofit/>
          </a:bodyPr>
          <a:lstStyle/>
          <a:p>
            <a:pPr marL="0" indent="0" algn="ctr">
              <a:buNone/>
            </a:pPr>
            <a:r>
              <a:rPr lang="en-GB" sz="4600" dirty="0">
                <a:ln w="31750">
                  <a:noFill/>
                </a:ln>
                <a:solidFill>
                  <a:srgbClr val="E2071F"/>
                </a:solidFill>
                <a:latin typeface="Kristen ITC" panose="03050502040202030202" pitchFamily="66" charset="0"/>
              </a:rPr>
              <a:t>No Poverty </a:t>
            </a:r>
          </a:p>
          <a:p>
            <a:pPr marL="0" indent="0" algn="ctr">
              <a:buNone/>
            </a:pPr>
            <a:r>
              <a:rPr lang="en-GB" sz="4600" dirty="0">
                <a:ln w="31750">
                  <a:noFill/>
                </a:ln>
                <a:latin typeface="Kristen ITC" panose="03050502040202030202" pitchFamily="66" charset="0"/>
              </a:rPr>
              <a:t>What has India been doing?</a:t>
            </a:r>
          </a:p>
        </p:txBody>
      </p:sp>
      <p:sp>
        <p:nvSpPr>
          <p:cNvPr id="11" name="TextBox 10">
            <a:extLst>
              <a:ext uri="{FF2B5EF4-FFF2-40B4-BE49-F238E27FC236}">
                <a16:creationId xmlns:a16="http://schemas.microsoft.com/office/drawing/2014/main" id="{750FBC82-8D6C-4F28-8177-40FB178DE1D8}"/>
              </a:ext>
            </a:extLst>
          </p:cNvPr>
          <p:cNvSpPr txBox="1"/>
          <p:nvPr/>
        </p:nvSpPr>
        <p:spPr>
          <a:xfrm>
            <a:off x="788637" y="2800025"/>
            <a:ext cx="10626716" cy="3192394"/>
          </a:xfrm>
          <a:prstGeom prst="rect">
            <a:avLst/>
          </a:prstGeom>
          <a:noFill/>
          <a:ln w="57150">
            <a:noFill/>
            <a:prstDash val="sysDot"/>
          </a:ln>
        </p:spPr>
        <p:txBody>
          <a:bodyPr wrap="square" lIns="0" tIns="72000" rIns="0" bIns="72000" rtlCol="0">
            <a:spAutoFit/>
          </a:bodyPr>
          <a:lstStyle/>
          <a:p>
            <a:pPr marL="342900" indent="-342900">
              <a:buFont typeface="Arial" panose="020B0604020202020204" pitchFamily="34" charset="0"/>
              <a:buChar char="•"/>
            </a:pPr>
            <a:r>
              <a:rPr lang="en-GB" sz="2000" dirty="0">
                <a:latin typeface="Verdana" panose="020B0604030504040204" pitchFamily="34" charset="0"/>
                <a:ea typeface="Verdana" panose="020B0604030504040204" pitchFamily="34" charset="0"/>
              </a:rPr>
              <a:t>Around one quarter of the population of India is classed as ‘poor’.</a:t>
            </a:r>
          </a:p>
          <a:p>
            <a:pPr marL="342900" indent="-342900">
              <a:buFont typeface="Arial" panose="020B0604020202020204" pitchFamily="34" charset="0"/>
              <a:buChar char="•"/>
            </a:pPr>
            <a:endParaRPr lang="en-GB" sz="12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sz="2000" dirty="0">
                <a:latin typeface="Verdana" panose="020B0604030504040204" pitchFamily="34" charset="0"/>
                <a:ea typeface="Verdana" panose="020B0604030504040204" pitchFamily="34" charset="0"/>
              </a:rPr>
              <a:t>The Indian government has created schemes including the Mahatma Gandhi National Rural Employment Guarantee Act 2005. This act makes sure people in the countryside have at least 100 days paid work per year. </a:t>
            </a:r>
          </a:p>
          <a:p>
            <a:pPr marL="342900" indent="-342900">
              <a:buFont typeface="Arial" panose="020B0604020202020204" pitchFamily="34" charset="0"/>
              <a:buChar char="•"/>
            </a:pPr>
            <a:endParaRPr lang="en-GB" sz="12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sz="2000" dirty="0">
                <a:latin typeface="Verdana" panose="020B0604030504040204" pitchFamily="34" charset="0"/>
                <a:ea typeface="Verdana" panose="020B0604030504040204" pitchFamily="34" charset="0"/>
              </a:rPr>
              <a:t>India now has a National Social Assistance Programme which helps those who are out of work, old, sick or disabled. </a:t>
            </a:r>
          </a:p>
          <a:p>
            <a:pPr marL="342900" indent="-342900">
              <a:buFont typeface="Arial" panose="020B0604020202020204" pitchFamily="34" charset="0"/>
              <a:buChar char="•"/>
            </a:pPr>
            <a:endParaRPr lang="en-GB" sz="12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en-GB" sz="2000" dirty="0">
                <a:latin typeface="Verdana" panose="020B0604030504040204" pitchFamily="34" charset="0"/>
                <a:ea typeface="Verdana" panose="020B0604030504040204" pitchFamily="34" charset="0"/>
              </a:rPr>
              <a:t>These programmes, and others, have made sure that there are now fewer people living in poverty in India.</a:t>
            </a:r>
          </a:p>
        </p:txBody>
      </p:sp>
      <p:pic>
        <p:nvPicPr>
          <p:cNvPr id="7" name="Picture 6" descr="Text&#10;&#10;Description automatically generated">
            <a:extLst>
              <a:ext uri="{FF2B5EF4-FFF2-40B4-BE49-F238E27FC236}">
                <a16:creationId xmlns:a16="http://schemas.microsoft.com/office/drawing/2014/main" id="{97E61783-AFCE-4C14-9567-81B7046F42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8171" y="740460"/>
            <a:ext cx="1975111" cy="1975111"/>
          </a:xfrm>
          <a:prstGeom prst="rect">
            <a:avLst/>
          </a:prstGeom>
        </p:spPr>
      </p:pic>
    </p:spTree>
    <p:extLst>
      <p:ext uri="{BB962C8B-B14F-4D97-AF65-F5344CB8AC3E}">
        <p14:creationId xmlns:p14="http://schemas.microsoft.com/office/powerpoint/2010/main" val="589376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F0F28502-A728-4A1F-8036-D2E99C0F6BB2}"/>
              </a:ext>
            </a:extLst>
          </p:cNvPr>
          <p:cNvSpPr>
            <a:spLocks noGrp="1"/>
          </p:cNvSpPr>
          <p:nvPr>
            <p:ph type="title"/>
          </p:nvPr>
        </p:nvSpPr>
        <p:spPr>
          <a:xfrm>
            <a:off x="0" y="0"/>
            <a:ext cx="12192000" cy="6858000"/>
          </a:xfrm>
          <a:solidFill>
            <a:srgbClr val="00A7D7"/>
          </a:solidFill>
        </p:spPr>
        <p:txBody>
          <a:bodyPr/>
          <a:lstStyle/>
          <a:p>
            <a:r>
              <a:rPr lang="en-GB" dirty="0"/>
              <a:t> </a:t>
            </a:r>
          </a:p>
        </p:txBody>
      </p:sp>
      <p:sp>
        <p:nvSpPr>
          <p:cNvPr id="4" name="Dotty line">
            <a:extLst>
              <a:ext uri="{FF2B5EF4-FFF2-40B4-BE49-F238E27FC236}">
                <a16:creationId xmlns:a16="http://schemas.microsoft.com/office/drawing/2014/main" id="{848FD376-5535-49B6-BD87-D39AB3496616}"/>
              </a:ext>
            </a:extLst>
          </p:cNvPr>
          <p:cNvSpPr txBox="1"/>
          <p:nvPr/>
        </p:nvSpPr>
        <p:spPr>
          <a:xfrm>
            <a:off x="466997" y="483327"/>
            <a:ext cx="11273245" cy="5688000"/>
          </a:xfrm>
          <a:prstGeom prst="rect">
            <a:avLst/>
          </a:prstGeom>
          <a:solidFill>
            <a:schemeClr val="bg1"/>
          </a:solidFill>
          <a:ln w="95250" cmpd="sng">
            <a:solidFill>
              <a:srgbClr val="FFF155"/>
            </a:solidFill>
            <a:prstDash val="sysDot"/>
            <a:round/>
            <a:extLst>
              <a:ext uri="{C807C97D-BFC1-408E-A445-0C87EB9F89A2}">
                <ask:lineSketchStyleProps xmlns:ask="http://schemas.microsoft.com/office/drawing/2018/sketchyshapes" sd="1219033472">
                  <a:custGeom>
                    <a:avLst/>
                    <a:gdLst>
                      <a:gd name="connsiteX0" fmla="*/ 0 w 11212830"/>
                      <a:gd name="connsiteY0" fmla="*/ 0 h 6389370"/>
                      <a:gd name="connsiteX1" fmla="*/ 478021 w 11212830"/>
                      <a:gd name="connsiteY1" fmla="*/ 0 h 6389370"/>
                      <a:gd name="connsiteX2" fmla="*/ 731785 w 11212830"/>
                      <a:gd name="connsiteY2" fmla="*/ 0 h 6389370"/>
                      <a:gd name="connsiteX3" fmla="*/ 1546190 w 11212830"/>
                      <a:gd name="connsiteY3" fmla="*/ 0 h 6389370"/>
                      <a:gd name="connsiteX4" fmla="*/ 2024211 w 11212830"/>
                      <a:gd name="connsiteY4" fmla="*/ 0 h 6389370"/>
                      <a:gd name="connsiteX5" fmla="*/ 2502232 w 11212830"/>
                      <a:gd name="connsiteY5" fmla="*/ 0 h 6389370"/>
                      <a:gd name="connsiteX6" fmla="*/ 3316637 w 11212830"/>
                      <a:gd name="connsiteY6" fmla="*/ 0 h 6389370"/>
                      <a:gd name="connsiteX7" fmla="*/ 3682529 w 11212830"/>
                      <a:gd name="connsiteY7" fmla="*/ 0 h 6389370"/>
                      <a:gd name="connsiteX8" fmla="*/ 4496935 w 11212830"/>
                      <a:gd name="connsiteY8" fmla="*/ 0 h 6389370"/>
                      <a:gd name="connsiteX9" fmla="*/ 5311341 w 11212830"/>
                      <a:gd name="connsiteY9" fmla="*/ 0 h 6389370"/>
                      <a:gd name="connsiteX10" fmla="*/ 5901489 w 11212830"/>
                      <a:gd name="connsiteY10" fmla="*/ 0 h 6389370"/>
                      <a:gd name="connsiteX11" fmla="*/ 6715895 w 11212830"/>
                      <a:gd name="connsiteY11" fmla="*/ 0 h 6389370"/>
                      <a:gd name="connsiteX12" fmla="*/ 7193916 w 11212830"/>
                      <a:gd name="connsiteY12" fmla="*/ 0 h 6389370"/>
                      <a:gd name="connsiteX13" fmla="*/ 7671936 w 11212830"/>
                      <a:gd name="connsiteY13" fmla="*/ 0 h 6389370"/>
                      <a:gd name="connsiteX14" fmla="*/ 8374214 w 11212830"/>
                      <a:gd name="connsiteY14" fmla="*/ 0 h 6389370"/>
                      <a:gd name="connsiteX15" fmla="*/ 8852234 w 11212830"/>
                      <a:gd name="connsiteY15" fmla="*/ 0 h 6389370"/>
                      <a:gd name="connsiteX16" fmla="*/ 9666640 w 11212830"/>
                      <a:gd name="connsiteY16" fmla="*/ 0 h 6389370"/>
                      <a:gd name="connsiteX17" fmla="*/ 10481045 w 11212830"/>
                      <a:gd name="connsiteY17" fmla="*/ 0 h 6389370"/>
                      <a:gd name="connsiteX18" fmla="*/ 11212830 w 11212830"/>
                      <a:gd name="connsiteY18" fmla="*/ 0 h 6389370"/>
                      <a:gd name="connsiteX19" fmla="*/ 11212830 w 11212830"/>
                      <a:gd name="connsiteY19" fmla="*/ 516958 h 6389370"/>
                      <a:gd name="connsiteX20" fmla="*/ 11212830 w 11212830"/>
                      <a:gd name="connsiteY20" fmla="*/ 906129 h 6389370"/>
                      <a:gd name="connsiteX21" fmla="*/ 11212830 w 11212830"/>
                      <a:gd name="connsiteY21" fmla="*/ 1359193 h 6389370"/>
                      <a:gd name="connsiteX22" fmla="*/ 11212830 w 11212830"/>
                      <a:gd name="connsiteY22" fmla="*/ 2003939 h 6389370"/>
                      <a:gd name="connsiteX23" fmla="*/ 11212830 w 11212830"/>
                      <a:gd name="connsiteY23" fmla="*/ 2520897 h 6389370"/>
                      <a:gd name="connsiteX24" fmla="*/ 11212830 w 11212830"/>
                      <a:gd name="connsiteY24" fmla="*/ 2973961 h 6389370"/>
                      <a:gd name="connsiteX25" fmla="*/ 11212830 w 11212830"/>
                      <a:gd name="connsiteY25" fmla="*/ 3618707 h 6389370"/>
                      <a:gd name="connsiteX26" fmla="*/ 11212830 w 11212830"/>
                      <a:gd name="connsiteY26" fmla="*/ 4199559 h 6389370"/>
                      <a:gd name="connsiteX27" fmla="*/ 11212830 w 11212830"/>
                      <a:gd name="connsiteY27" fmla="*/ 4780410 h 6389370"/>
                      <a:gd name="connsiteX28" fmla="*/ 11212830 w 11212830"/>
                      <a:gd name="connsiteY28" fmla="*/ 5489050 h 6389370"/>
                      <a:gd name="connsiteX29" fmla="*/ 11212830 w 11212830"/>
                      <a:gd name="connsiteY29" fmla="*/ 6389370 h 6389370"/>
                      <a:gd name="connsiteX30" fmla="*/ 10959066 w 11212830"/>
                      <a:gd name="connsiteY30" fmla="*/ 6389370 h 6389370"/>
                      <a:gd name="connsiteX31" fmla="*/ 10256789 w 11212830"/>
                      <a:gd name="connsiteY31" fmla="*/ 6389370 h 6389370"/>
                      <a:gd name="connsiteX32" fmla="*/ 10003025 w 11212830"/>
                      <a:gd name="connsiteY32" fmla="*/ 6389370 h 6389370"/>
                      <a:gd name="connsiteX33" fmla="*/ 9300747 w 11212830"/>
                      <a:gd name="connsiteY33" fmla="*/ 6389370 h 6389370"/>
                      <a:gd name="connsiteX34" fmla="*/ 8934855 w 11212830"/>
                      <a:gd name="connsiteY34" fmla="*/ 6389370 h 6389370"/>
                      <a:gd name="connsiteX35" fmla="*/ 8681091 w 11212830"/>
                      <a:gd name="connsiteY35" fmla="*/ 6389370 h 6389370"/>
                      <a:gd name="connsiteX36" fmla="*/ 8315199 w 11212830"/>
                      <a:gd name="connsiteY36" fmla="*/ 6389370 h 6389370"/>
                      <a:gd name="connsiteX37" fmla="*/ 7612921 w 11212830"/>
                      <a:gd name="connsiteY37" fmla="*/ 6389370 h 6389370"/>
                      <a:gd name="connsiteX38" fmla="*/ 7247029 w 11212830"/>
                      <a:gd name="connsiteY38" fmla="*/ 6389370 h 6389370"/>
                      <a:gd name="connsiteX39" fmla="*/ 6993265 w 11212830"/>
                      <a:gd name="connsiteY39" fmla="*/ 6389370 h 6389370"/>
                      <a:gd name="connsiteX40" fmla="*/ 6627373 w 11212830"/>
                      <a:gd name="connsiteY40" fmla="*/ 6389370 h 6389370"/>
                      <a:gd name="connsiteX41" fmla="*/ 6149352 w 11212830"/>
                      <a:gd name="connsiteY41" fmla="*/ 6389370 h 6389370"/>
                      <a:gd name="connsiteX42" fmla="*/ 5559203 w 11212830"/>
                      <a:gd name="connsiteY42" fmla="*/ 6389370 h 6389370"/>
                      <a:gd name="connsiteX43" fmla="*/ 5193311 w 11212830"/>
                      <a:gd name="connsiteY43" fmla="*/ 6389370 h 6389370"/>
                      <a:gd name="connsiteX44" fmla="*/ 4378905 w 11212830"/>
                      <a:gd name="connsiteY44" fmla="*/ 6389370 h 6389370"/>
                      <a:gd name="connsiteX45" fmla="*/ 3788756 w 11212830"/>
                      <a:gd name="connsiteY45" fmla="*/ 6389370 h 6389370"/>
                      <a:gd name="connsiteX46" fmla="*/ 2974351 w 11212830"/>
                      <a:gd name="connsiteY46" fmla="*/ 6389370 h 6389370"/>
                      <a:gd name="connsiteX47" fmla="*/ 2272073 w 11212830"/>
                      <a:gd name="connsiteY47" fmla="*/ 6389370 h 6389370"/>
                      <a:gd name="connsiteX48" fmla="*/ 1794053 w 11212830"/>
                      <a:gd name="connsiteY48" fmla="*/ 6389370 h 6389370"/>
                      <a:gd name="connsiteX49" fmla="*/ 1091776 w 11212830"/>
                      <a:gd name="connsiteY49" fmla="*/ 6389370 h 6389370"/>
                      <a:gd name="connsiteX50" fmla="*/ 725883 w 11212830"/>
                      <a:gd name="connsiteY50" fmla="*/ 6389370 h 6389370"/>
                      <a:gd name="connsiteX51" fmla="*/ 0 w 11212830"/>
                      <a:gd name="connsiteY51" fmla="*/ 6389370 h 6389370"/>
                      <a:gd name="connsiteX52" fmla="*/ 0 w 11212830"/>
                      <a:gd name="connsiteY52" fmla="*/ 6000199 h 6389370"/>
                      <a:gd name="connsiteX53" fmla="*/ 0 w 11212830"/>
                      <a:gd name="connsiteY53" fmla="*/ 5291560 h 6389370"/>
                      <a:gd name="connsiteX54" fmla="*/ 0 w 11212830"/>
                      <a:gd name="connsiteY54" fmla="*/ 4646815 h 6389370"/>
                      <a:gd name="connsiteX55" fmla="*/ 0 w 11212830"/>
                      <a:gd name="connsiteY55" fmla="*/ 4002069 h 6389370"/>
                      <a:gd name="connsiteX56" fmla="*/ 0 w 11212830"/>
                      <a:gd name="connsiteY56" fmla="*/ 3357324 h 6389370"/>
                      <a:gd name="connsiteX57" fmla="*/ 0 w 11212830"/>
                      <a:gd name="connsiteY57" fmla="*/ 2904259 h 6389370"/>
                      <a:gd name="connsiteX58" fmla="*/ 0 w 11212830"/>
                      <a:gd name="connsiteY58" fmla="*/ 2195620 h 6389370"/>
                      <a:gd name="connsiteX59" fmla="*/ 0 w 11212830"/>
                      <a:gd name="connsiteY59" fmla="*/ 1614768 h 6389370"/>
                      <a:gd name="connsiteX60" fmla="*/ 0 w 11212830"/>
                      <a:gd name="connsiteY60" fmla="*/ 1225597 h 6389370"/>
                      <a:gd name="connsiteX61" fmla="*/ 0 w 11212830"/>
                      <a:gd name="connsiteY61" fmla="*/ 644746 h 6389370"/>
                      <a:gd name="connsiteX62" fmla="*/ 0 w 11212830"/>
                      <a:gd name="connsiteY62" fmla="*/ 0 h 638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212830" h="6389370" extrusionOk="0">
                        <a:moveTo>
                          <a:pt x="0" y="0"/>
                        </a:moveTo>
                        <a:cubicBezTo>
                          <a:pt x="200739" y="-51304"/>
                          <a:pt x="377049" y="32590"/>
                          <a:pt x="478021" y="0"/>
                        </a:cubicBezTo>
                        <a:cubicBezTo>
                          <a:pt x="578993" y="-32590"/>
                          <a:pt x="650317" y="323"/>
                          <a:pt x="731785" y="0"/>
                        </a:cubicBezTo>
                        <a:cubicBezTo>
                          <a:pt x="813253" y="-323"/>
                          <a:pt x="1173925" y="64314"/>
                          <a:pt x="1546190" y="0"/>
                        </a:cubicBezTo>
                        <a:cubicBezTo>
                          <a:pt x="1918455" y="-64314"/>
                          <a:pt x="1817721" y="20384"/>
                          <a:pt x="2024211" y="0"/>
                        </a:cubicBezTo>
                        <a:cubicBezTo>
                          <a:pt x="2230701" y="-20384"/>
                          <a:pt x="2293951" y="11206"/>
                          <a:pt x="2502232" y="0"/>
                        </a:cubicBezTo>
                        <a:cubicBezTo>
                          <a:pt x="2710513" y="-11206"/>
                          <a:pt x="2935325" y="94978"/>
                          <a:pt x="3316637" y="0"/>
                        </a:cubicBezTo>
                        <a:cubicBezTo>
                          <a:pt x="3697949" y="-94978"/>
                          <a:pt x="3512153" y="37206"/>
                          <a:pt x="3682529" y="0"/>
                        </a:cubicBezTo>
                        <a:cubicBezTo>
                          <a:pt x="3852905" y="-37206"/>
                          <a:pt x="4320821" y="43589"/>
                          <a:pt x="4496935" y="0"/>
                        </a:cubicBezTo>
                        <a:cubicBezTo>
                          <a:pt x="4673049" y="-43589"/>
                          <a:pt x="5015728" y="51476"/>
                          <a:pt x="5311341" y="0"/>
                        </a:cubicBezTo>
                        <a:cubicBezTo>
                          <a:pt x="5606954" y="-51476"/>
                          <a:pt x="5665942" y="30931"/>
                          <a:pt x="5901489" y="0"/>
                        </a:cubicBezTo>
                        <a:cubicBezTo>
                          <a:pt x="6137036" y="-30931"/>
                          <a:pt x="6355221" y="20344"/>
                          <a:pt x="6715895" y="0"/>
                        </a:cubicBezTo>
                        <a:cubicBezTo>
                          <a:pt x="7076569" y="-20344"/>
                          <a:pt x="6973782" y="36832"/>
                          <a:pt x="7193916" y="0"/>
                        </a:cubicBezTo>
                        <a:cubicBezTo>
                          <a:pt x="7414050" y="-36832"/>
                          <a:pt x="7538595" y="9450"/>
                          <a:pt x="7671936" y="0"/>
                        </a:cubicBezTo>
                        <a:cubicBezTo>
                          <a:pt x="7805277" y="-9450"/>
                          <a:pt x="8040949" y="13266"/>
                          <a:pt x="8374214" y="0"/>
                        </a:cubicBezTo>
                        <a:cubicBezTo>
                          <a:pt x="8707479" y="-13266"/>
                          <a:pt x="8755086" y="16678"/>
                          <a:pt x="8852234" y="0"/>
                        </a:cubicBezTo>
                        <a:cubicBezTo>
                          <a:pt x="8949382" y="-16678"/>
                          <a:pt x="9394810" y="70231"/>
                          <a:pt x="9666640" y="0"/>
                        </a:cubicBezTo>
                        <a:cubicBezTo>
                          <a:pt x="9938470" y="-70231"/>
                          <a:pt x="10279444" y="11205"/>
                          <a:pt x="10481045" y="0"/>
                        </a:cubicBezTo>
                        <a:cubicBezTo>
                          <a:pt x="10682646" y="-11205"/>
                          <a:pt x="11059933" y="2930"/>
                          <a:pt x="11212830" y="0"/>
                        </a:cubicBezTo>
                        <a:cubicBezTo>
                          <a:pt x="11274230" y="211502"/>
                          <a:pt x="11163661" y="306801"/>
                          <a:pt x="11212830" y="516958"/>
                        </a:cubicBezTo>
                        <a:cubicBezTo>
                          <a:pt x="11261999" y="727115"/>
                          <a:pt x="11206591" y="817022"/>
                          <a:pt x="11212830" y="906129"/>
                        </a:cubicBezTo>
                        <a:cubicBezTo>
                          <a:pt x="11219069" y="995236"/>
                          <a:pt x="11182220" y="1172136"/>
                          <a:pt x="11212830" y="1359193"/>
                        </a:cubicBezTo>
                        <a:cubicBezTo>
                          <a:pt x="11243440" y="1546250"/>
                          <a:pt x="11167305" y="1752496"/>
                          <a:pt x="11212830" y="2003939"/>
                        </a:cubicBezTo>
                        <a:cubicBezTo>
                          <a:pt x="11258355" y="2255382"/>
                          <a:pt x="11189025" y="2289392"/>
                          <a:pt x="11212830" y="2520897"/>
                        </a:cubicBezTo>
                        <a:cubicBezTo>
                          <a:pt x="11236635" y="2752402"/>
                          <a:pt x="11163549" y="2812458"/>
                          <a:pt x="11212830" y="2973961"/>
                        </a:cubicBezTo>
                        <a:cubicBezTo>
                          <a:pt x="11262111" y="3135464"/>
                          <a:pt x="11146885" y="3298350"/>
                          <a:pt x="11212830" y="3618707"/>
                        </a:cubicBezTo>
                        <a:cubicBezTo>
                          <a:pt x="11278775" y="3939064"/>
                          <a:pt x="11208929" y="3964585"/>
                          <a:pt x="11212830" y="4199559"/>
                        </a:cubicBezTo>
                        <a:cubicBezTo>
                          <a:pt x="11216731" y="4434533"/>
                          <a:pt x="11146353" y="4501281"/>
                          <a:pt x="11212830" y="4780410"/>
                        </a:cubicBezTo>
                        <a:cubicBezTo>
                          <a:pt x="11279307" y="5059539"/>
                          <a:pt x="11184077" y="5291434"/>
                          <a:pt x="11212830" y="5489050"/>
                        </a:cubicBezTo>
                        <a:cubicBezTo>
                          <a:pt x="11241583" y="5686666"/>
                          <a:pt x="11198617" y="6126824"/>
                          <a:pt x="11212830" y="6389370"/>
                        </a:cubicBezTo>
                        <a:cubicBezTo>
                          <a:pt x="11160154" y="6396285"/>
                          <a:pt x="11064720" y="6378061"/>
                          <a:pt x="10959066" y="6389370"/>
                        </a:cubicBezTo>
                        <a:cubicBezTo>
                          <a:pt x="10853412" y="6400679"/>
                          <a:pt x="10460559" y="6369130"/>
                          <a:pt x="10256789" y="6389370"/>
                        </a:cubicBezTo>
                        <a:cubicBezTo>
                          <a:pt x="10053019" y="6409610"/>
                          <a:pt x="10123927" y="6381219"/>
                          <a:pt x="10003025" y="6389370"/>
                        </a:cubicBezTo>
                        <a:cubicBezTo>
                          <a:pt x="9882123" y="6397521"/>
                          <a:pt x="9564672" y="6379390"/>
                          <a:pt x="9300747" y="6389370"/>
                        </a:cubicBezTo>
                        <a:cubicBezTo>
                          <a:pt x="9036822" y="6399350"/>
                          <a:pt x="9084030" y="6381494"/>
                          <a:pt x="8934855" y="6389370"/>
                        </a:cubicBezTo>
                        <a:cubicBezTo>
                          <a:pt x="8785680" y="6397246"/>
                          <a:pt x="8791869" y="6383799"/>
                          <a:pt x="8681091" y="6389370"/>
                        </a:cubicBezTo>
                        <a:cubicBezTo>
                          <a:pt x="8570313" y="6394941"/>
                          <a:pt x="8462983" y="6378155"/>
                          <a:pt x="8315199" y="6389370"/>
                        </a:cubicBezTo>
                        <a:cubicBezTo>
                          <a:pt x="8167415" y="6400585"/>
                          <a:pt x="7926261" y="6339623"/>
                          <a:pt x="7612921" y="6389370"/>
                        </a:cubicBezTo>
                        <a:cubicBezTo>
                          <a:pt x="7299581" y="6439117"/>
                          <a:pt x="7357573" y="6348471"/>
                          <a:pt x="7247029" y="6389370"/>
                        </a:cubicBezTo>
                        <a:cubicBezTo>
                          <a:pt x="7136485" y="6430269"/>
                          <a:pt x="7079190" y="6368077"/>
                          <a:pt x="6993265" y="6389370"/>
                        </a:cubicBezTo>
                        <a:cubicBezTo>
                          <a:pt x="6907340" y="6410663"/>
                          <a:pt x="6704275" y="6368250"/>
                          <a:pt x="6627373" y="6389370"/>
                        </a:cubicBezTo>
                        <a:cubicBezTo>
                          <a:pt x="6550471" y="6410490"/>
                          <a:pt x="6283822" y="6354563"/>
                          <a:pt x="6149352" y="6389370"/>
                        </a:cubicBezTo>
                        <a:cubicBezTo>
                          <a:pt x="6014882" y="6424177"/>
                          <a:pt x="5700171" y="6336107"/>
                          <a:pt x="5559203" y="6389370"/>
                        </a:cubicBezTo>
                        <a:cubicBezTo>
                          <a:pt x="5418235" y="6442633"/>
                          <a:pt x="5328349" y="6379182"/>
                          <a:pt x="5193311" y="6389370"/>
                        </a:cubicBezTo>
                        <a:cubicBezTo>
                          <a:pt x="5058273" y="6399558"/>
                          <a:pt x="4556941" y="6359194"/>
                          <a:pt x="4378905" y="6389370"/>
                        </a:cubicBezTo>
                        <a:cubicBezTo>
                          <a:pt x="4200869" y="6419546"/>
                          <a:pt x="4028830" y="6380289"/>
                          <a:pt x="3788756" y="6389370"/>
                        </a:cubicBezTo>
                        <a:cubicBezTo>
                          <a:pt x="3548682" y="6398451"/>
                          <a:pt x="3229413" y="6359057"/>
                          <a:pt x="2974351" y="6389370"/>
                        </a:cubicBezTo>
                        <a:cubicBezTo>
                          <a:pt x="2719289" y="6419683"/>
                          <a:pt x="2614073" y="6305221"/>
                          <a:pt x="2272073" y="6389370"/>
                        </a:cubicBezTo>
                        <a:cubicBezTo>
                          <a:pt x="1930073" y="6473519"/>
                          <a:pt x="1931051" y="6360334"/>
                          <a:pt x="1794053" y="6389370"/>
                        </a:cubicBezTo>
                        <a:cubicBezTo>
                          <a:pt x="1657055" y="6418406"/>
                          <a:pt x="1297523" y="6326295"/>
                          <a:pt x="1091776" y="6389370"/>
                        </a:cubicBezTo>
                        <a:cubicBezTo>
                          <a:pt x="886029" y="6452445"/>
                          <a:pt x="851288" y="6349447"/>
                          <a:pt x="725883" y="6389370"/>
                        </a:cubicBezTo>
                        <a:cubicBezTo>
                          <a:pt x="600478" y="6429293"/>
                          <a:pt x="204177" y="6379076"/>
                          <a:pt x="0" y="6389370"/>
                        </a:cubicBezTo>
                        <a:cubicBezTo>
                          <a:pt x="-13196" y="6199555"/>
                          <a:pt x="12387" y="6085661"/>
                          <a:pt x="0" y="6000199"/>
                        </a:cubicBezTo>
                        <a:cubicBezTo>
                          <a:pt x="-12387" y="5914737"/>
                          <a:pt x="80817" y="5516449"/>
                          <a:pt x="0" y="5291560"/>
                        </a:cubicBezTo>
                        <a:cubicBezTo>
                          <a:pt x="-80817" y="5066671"/>
                          <a:pt x="1017" y="4926692"/>
                          <a:pt x="0" y="4646815"/>
                        </a:cubicBezTo>
                        <a:cubicBezTo>
                          <a:pt x="-1017" y="4366939"/>
                          <a:pt x="47227" y="4321120"/>
                          <a:pt x="0" y="4002069"/>
                        </a:cubicBezTo>
                        <a:cubicBezTo>
                          <a:pt x="-47227" y="3683018"/>
                          <a:pt x="49611" y="3510329"/>
                          <a:pt x="0" y="3357324"/>
                        </a:cubicBezTo>
                        <a:cubicBezTo>
                          <a:pt x="-49611" y="3204320"/>
                          <a:pt x="54328" y="3113088"/>
                          <a:pt x="0" y="2904259"/>
                        </a:cubicBezTo>
                        <a:cubicBezTo>
                          <a:pt x="-54328" y="2695431"/>
                          <a:pt x="26995" y="2513644"/>
                          <a:pt x="0" y="2195620"/>
                        </a:cubicBezTo>
                        <a:cubicBezTo>
                          <a:pt x="-26995" y="1877596"/>
                          <a:pt x="17828" y="1779431"/>
                          <a:pt x="0" y="1614768"/>
                        </a:cubicBezTo>
                        <a:cubicBezTo>
                          <a:pt x="-17828" y="1450105"/>
                          <a:pt x="34646" y="1404752"/>
                          <a:pt x="0" y="1225597"/>
                        </a:cubicBezTo>
                        <a:cubicBezTo>
                          <a:pt x="-34646" y="1046442"/>
                          <a:pt x="46507" y="809463"/>
                          <a:pt x="0" y="644746"/>
                        </a:cubicBezTo>
                        <a:cubicBezTo>
                          <a:pt x="-46507" y="480029"/>
                          <a:pt x="18733" y="315669"/>
                          <a:pt x="0" y="0"/>
                        </a:cubicBezTo>
                        <a:close/>
                      </a:path>
                    </a:pathLst>
                  </a:custGeom>
                  <ask:type>
                    <ask:lineSketchNone/>
                  </ask:type>
                </ask:lineSketchStyleProps>
              </a:ext>
            </a:extLst>
          </a:ln>
        </p:spPr>
        <p:txBody>
          <a:bodyPr wrap="square" rtlCol="0" anchor="ctr" anchorCtr="1">
            <a:noAutofit/>
          </a:bodyPr>
          <a:lstStyle/>
          <a:p>
            <a:endParaRPr lang="en-GB" dirty="0"/>
          </a:p>
        </p:txBody>
      </p:sp>
      <p:pic>
        <p:nvPicPr>
          <p:cNvPr id="14" name="UoW logo">
            <a:extLst>
              <a:ext uri="{FF2B5EF4-FFF2-40B4-BE49-F238E27FC236}">
                <a16:creationId xmlns:a16="http://schemas.microsoft.com/office/drawing/2014/main" id="{D6564968-4B18-45A8-B9B1-C2A623221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957" y="6332543"/>
            <a:ext cx="1254227" cy="404670"/>
          </a:xfrm>
          <a:prstGeom prst="rect">
            <a:avLst/>
          </a:prstGeom>
        </p:spPr>
      </p:pic>
      <p:pic>
        <p:nvPicPr>
          <p:cNvPr id="16" name="SDG logo" descr="A picture containing text&#10;&#10;Description automatically generated">
            <a:extLst>
              <a:ext uri="{FF2B5EF4-FFF2-40B4-BE49-F238E27FC236}">
                <a16:creationId xmlns:a16="http://schemas.microsoft.com/office/drawing/2014/main" id="{E6EC5B6C-295E-479A-BBA8-96DCB6383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58" y="6342387"/>
            <a:ext cx="636437" cy="376518"/>
          </a:xfrm>
          <a:prstGeom prst="rect">
            <a:avLst/>
          </a:prstGeom>
        </p:spPr>
      </p:pic>
      <p:sp>
        <p:nvSpPr>
          <p:cNvPr id="3" name="Title">
            <a:extLst>
              <a:ext uri="{FF2B5EF4-FFF2-40B4-BE49-F238E27FC236}">
                <a16:creationId xmlns:a16="http://schemas.microsoft.com/office/drawing/2014/main" id="{915F2855-CB87-434A-9AA2-16CDC39131EC}"/>
              </a:ext>
            </a:extLst>
          </p:cNvPr>
          <p:cNvSpPr>
            <a:spLocks noGrp="1"/>
          </p:cNvSpPr>
          <p:nvPr>
            <p:ph idx="1"/>
          </p:nvPr>
        </p:nvSpPr>
        <p:spPr>
          <a:xfrm>
            <a:off x="887908" y="804701"/>
            <a:ext cx="2964605" cy="1055170"/>
          </a:xfrm>
        </p:spPr>
        <p:txBody>
          <a:bodyPr>
            <a:noAutofit/>
          </a:bodyPr>
          <a:lstStyle/>
          <a:p>
            <a:pPr marL="0" indent="0">
              <a:buNone/>
            </a:pPr>
            <a:r>
              <a:rPr lang="en-GB" sz="6800" dirty="0">
                <a:ln w="31750">
                  <a:noFill/>
                </a:ln>
                <a:solidFill>
                  <a:srgbClr val="E2071F"/>
                </a:solidFill>
                <a:latin typeface="Kristen ITC" panose="03050502040202030202" pitchFamily="66" charset="0"/>
              </a:rPr>
              <a:t>India</a:t>
            </a:r>
            <a:endParaRPr lang="en-GB" sz="6800" dirty="0">
              <a:ln w="31750">
                <a:noFill/>
              </a:ln>
              <a:latin typeface="Kristen ITC" panose="03050502040202030202" pitchFamily="66" charset="0"/>
            </a:endParaRPr>
          </a:p>
        </p:txBody>
      </p:sp>
      <p:sp>
        <p:nvSpPr>
          <p:cNvPr id="11" name="TextBox 10">
            <a:extLst>
              <a:ext uri="{FF2B5EF4-FFF2-40B4-BE49-F238E27FC236}">
                <a16:creationId xmlns:a16="http://schemas.microsoft.com/office/drawing/2014/main" id="{750FBC82-8D6C-4F28-8177-40FB178DE1D8}"/>
              </a:ext>
            </a:extLst>
          </p:cNvPr>
          <p:cNvSpPr txBox="1"/>
          <p:nvPr/>
        </p:nvSpPr>
        <p:spPr>
          <a:xfrm>
            <a:off x="1013799" y="1841720"/>
            <a:ext cx="7160087" cy="4161890"/>
          </a:xfrm>
          <a:prstGeom prst="rect">
            <a:avLst/>
          </a:prstGeom>
          <a:noFill/>
          <a:ln w="57150">
            <a:noFill/>
            <a:prstDash val="sysDot"/>
          </a:ln>
        </p:spPr>
        <p:txBody>
          <a:bodyPr wrap="square" lIns="0" tIns="72000" rIns="0" bIns="72000" rtlCol="0">
            <a:spAutoFit/>
          </a:bodyPr>
          <a:lstStyle/>
          <a:p>
            <a:r>
              <a:rPr lang="en-GB" sz="2000" dirty="0">
                <a:latin typeface="Verdana" panose="020B0604030504040204" pitchFamily="34" charset="0"/>
                <a:ea typeface="Verdana" panose="020B0604030504040204" pitchFamily="34" charset="0"/>
              </a:rPr>
              <a:t>1. What is the capital of India? 	</a:t>
            </a:r>
          </a:p>
          <a:p>
            <a:pPr>
              <a:tabLst>
                <a:tab pos="360000" algn="l"/>
              </a:tabLst>
            </a:pPr>
            <a:r>
              <a:rPr lang="en-GB" sz="1200" dirty="0">
                <a:latin typeface="Verdana" panose="020B0604030504040204" pitchFamily="34" charset="0"/>
                <a:ea typeface="Verdana" panose="020B0604030504040204" pitchFamily="34" charset="0"/>
              </a:rPr>
              <a:t>	</a:t>
            </a:r>
          </a:p>
          <a:p>
            <a:pPr>
              <a:tabLst>
                <a:tab pos="360000" algn="l"/>
              </a:tabLst>
            </a:pPr>
            <a:r>
              <a:rPr lang="en-GB" sz="2000" dirty="0">
                <a:latin typeface="Verdana" panose="020B0604030504040204" pitchFamily="34" charset="0"/>
                <a:ea typeface="Verdana" panose="020B0604030504040204" pitchFamily="34" charset="0"/>
              </a:rPr>
              <a:t>		Here is an anagram of the answer: </a:t>
            </a:r>
          </a:p>
          <a:p>
            <a:pPr>
              <a:tabLst>
                <a:tab pos="360000" algn="l"/>
              </a:tabLst>
            </a:pPr>
            <a:r>
              <a:rPr lang="en-GB" sz="2000" dirty="0">
                <a:latin typeface="Verdana" panose="020B0604030504040204" pitchFamily="34" charset="0"/>
                <a:ea typeface="Verdana" panose="020B0604030504040204" pitchFamily="34" charset="0"/>
              </a:rPr>
              <a:t>		‘HEEL WIND’</a:t>
            </a:r>
          </a:p>
          <a:p>
            <a:endParaRPr lang="en-GB" dirty="0">
              <a:latin typeface="Verdana" panose="020B0604030504040204" pitchFamily="34" charset="0"/>
              <a:ea typeface="Verdana" panose="020B0604030504040204" pitchFamily="34" charset="0"/>
            </a:endParaRPr>
          </a:p>
          <a:p>
            <a:pPr>
              <a:spcBef>
                <a:spcPts val="600"/>
              </a:spcBef>
            </a:pPr>
            <a:r>
              <a:rPr lang="en-GB" sz="2000" dirty="0">
                <a:latin typeface="Verdana" panose="020B0604030504040204" pitchFamily="34" charset="0"/>
                <a:ea typeface="Verdana" panose="020B0604030504040204" pitchFamily="34" charset="0"/>
              </a:rPr>
              <a:t>2. What is the name of this famous Indian </a:t>
            </a:r>
          </a:p>
          <a:p>
            <a:pPr>
              <a:tabLst>
                <a:tab pos="360000" algn="l"/>
              </a:tabLst>
            </a:pPr>
            <a:r>
              <a:rPr lang="en-GB" sz="2000" dirty="0">
                <a:latin typeface="Verdana" panose="020B0604030504040204" pitchFamily="34" charset="0"/>
                <a:ea typeface="Verdana" panose="020B0604030504040204" pitchFamily="34" charset="0"/>
              </a:rPr>
              <a:t>	monument?</a:t>
            </a:r>
          </a:p>
          <a:p>
            <a:pPr>
              <a:tabLst>
                <a:tab pos="360000" algn="l"/>
              </a:tabLst>
            </a:pPr>
            <a:endParaRPr lang="en-GB" sz="1200" dirty="0">
              <a:latin typeface="Verdana" panose="020B0604030504040204" pitchFamily="34" charset="0"/>
              <a:ea typeface="Verdana" panose="020B0604030504040204" pitchFamily="34" charset="0"/>
            </a:endParaRPr>
          </a:p>
          <a:p>
            <a:r>
              <a:rPr lang="en-GB" sz="2000" dirty="0">
                <a:latin typeface="Verdana" panose="020B0604030504040204" pitchFamily="34" charset="0"/>
                <a:ea typeface="Verdana" panose="020B0604030504040204" pitchFamily="34" charset="0"/>
              </a:rPr>
              <a:t>	a.) Taj Mahal  b.) Tal </a:t>
            </a:r>
            <a:r>
              <a:rPr lang="en-GB" sz="2000" dirty="0" err="1">
                <a:latin typeface="Verdana" panose="020B0604030504040204" pitchFamily="34" charset="0"/>
                <a:ea typeface="Verdana" panose="020B0604030504040204" pitchFamily="34" charset="0"/>
              </a:rPr>
              <a:t>Majar</a:t>
            </a:r>
            <a:r>
              <a:rPr lang="en-GB" sz="2000" dirty="0">
                <a:latin typeface="Verdana" panose="020B0604030504040204" pitchFamily="34" charset="0"/>
                <a:ea typeface="Verdana" panose="020B0604030504040204" pitchFamily="34" charset="0"/>
              </a:rPr>
              <a:t>  c.) Tam </a:t>
            </a:r>
            <a:r>
              <a:rPr lang="en-GB" sz="2000" dirty="0" err="1">
                <a:latin typeface="Verdana" panose="020B0604030504040204" pitchFamily="34" charset="0"/>
                <a:ea typeface="Verdana" panose="020B0604030504040204" pitchFamily="34" charset="0"/>
              </a:rPr>
              <a:t>Jahal</a:t>
            </a:r>
            <a:endParaRPr lang="en-GB" sz="2000" dirty="0">
              <a:latin typeface="Verdana" panose="020B0604030504040204" pitchFamily="34" charset="0"/>
              <a:ea typeface="Verdana" panose="020B0604030504040204" pitchFamily="34" charset="0"/>
            </a:endParaRPr>
          </a:p>
          <a:p>
            <a:endParaRPr lang="en-GB" dirty="0">
              <a:latin typeface="Verdana" panose="020B0604030504040204" pitchFamily="34" charset="0"/>
              <a:ea typeface="Verdana" panose="020B0604030504040204" pitchFamily="34" charset="0"/>
            </a:endParaRPr>
          </a:p>
          <a:p>
            <a:pPr>
              <a:tabLst>
                <a:tab pos="360000" algn="l"/>
              </a:tabLst>
            </a:pPr>
            <a:r>
              <a:rPr lang="en-GB" sz="2000" dirty="0">
                <a:latin typeface="Verdana" panose="020B0604030504040204" pitchFamily="34" charset="0"/>
                <a:ea typeface="Verdana" panose="020B0604030504040204" pitchFamily="34" charset="0"/>
              </a:rPr>
              <a:t>3. There is a temple in the area of Rajasthan that is 	dedicated to which animal?</a:t>
            </a:r>
          </a:p>
          <a:p>
            <a:pPr>
              <a:tabLst>
                <a:tab pos="360000" algn="l"/>
              </a:tabLst>
            </a:pPr>
            <a:endParaRPr lang="en-GB" sz="1200" dirty="0">
              <a:latin typeface="Verdana" panose="020B0604030504040204" pitchFamily="34" charset="0"/>
              <a:ea typeface="Verdana" panose="020B0604030504040204" pitchFamily="34" charset="0"/>
            </a:endParaRPr>
          </a:p>
          <a:p>
            <a:r>
              <a:rPr lang="en-GB" sz="2000" dirty="0">
                <a:latin typeface="Verdana" panose="020B0604030504040204" pitchFamily="34" charset="0"/>
                <a:ea typeface="Verdana" panose="020B0604030504040204" pitchFamily="34" charset="0"/>
              </a:rPr>
              <a:t>	a.) Elephant  b.) Rat  c.) Goat</a:t>
            </a:r>
          </a:p>
        </p:txBody>
      </p:sp>
      <p:sp>
        <p:nvSpPr>
          <p:cNvPr id="5" name="Rectangle 4">
            <a:extLst>
              <a:ext uri="{FF2B5EF4-FFF2-40B4-BE49-F238E27FC236}">
                <a16:creationId xmlns:a16="http://schemas.microsoft.com/office/drawing/2014/main" id="{F4EFE4CE-E226-4150-81B7-D40843B0CA89}"/>
              </a:ext>
            </a:extLst>
          </p:cNvPr>
          <p:cNvSpPr/>
          <p:nvPr/>
        </p:nvSpPr>
        <p:spPr>
          <a:xfrm>
            <a:off x="8927566" y="-257006"/>
            <a:ext cx="836969" cy="8171468"/>
          </a:xfrm>
          <a:prstGeom prst="rect">
            <a:avLst/>
          </a:prstGeom>
        </p:spPr>
        <p:txBody>
          <a:bodyPr wrap="square">
            <a:spAutoFit/>
          </a:bodyPr>
          <a:lstStyle/>
          <a:p>
            <a:r>
              <a:rPr lang="en-GB" sz="52500" dirty="0">
                <a:ln w="31750">
                  <a:noFill/>
                </a:ln>
                <a:solidFill>
                  <a:srgbClr val="FFF155"/>
                </a:solidFill>
                <a:latin typeface="Kristen ITC" panose="03050502040202030202" pitchFamily="66" charset="0"/>
              </a:rPr>
              <a:t>?</a:t>
            </a:r>
            <a:endParaRPr lang="en-GB" sz="52500" dirty="0">
              <a:solidFill>
                <a:srgbClr val="FFF155"/>
              </a:solidFill>
            </a:endParaRPr>
          </a:p>
        </p:txBody>
      </p:sp>
      <p:sp>
        <p:nvSpPr>
          <p:cNvPr id="10" name="Title">
            <a:extLst>
              <a:ext uri="{FF2B5EF4-FFF2-40B4-BE49-F238E27FC236}">
                <a16:creationId xmlns:a16="http://schemas.microsoft.com/office/drawing/2014/main" id="{F0736DF2-1DD4-4067-95BF-B8CDC27C1D8C}"/>
              </a:ext>
            </a:extLst>
          </p:cNvPr>
          <p:cNvSpPr txBox="1">
            <a:spLocks/>
          </p:cNvSpPr>
          <p:nvPr/>
        </p:nvSpPr>
        <p:spPr>
          <a:xfrm rot="170952">
            <a:off x="6091031" y="455254"/>
            <a:ext cx="5438368" cy="1209693"/>
          </a:xfrm>
          <a:prstGeom prst="rect">
            <a:avLst/>
          </a:prstGeom>
          <a:solidFill>
            <a:srgbClr val="E2071F"/>
          </a:solidFill>
        </p:spPr>
        <p:txBody>
          <a:bodyPr vert="horz" lIns="91440" tIns="288000" rIns="9144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5400" dirty="0">
                <a:ln w="31750">
                  <a:noFill/>
                </a:ln>
                <a:solidFill>
                  <a:schemeClr val="bg1"/>
                </a:solidFill>
                <a:latin typeface="Kristen ITC" panose="03050502040202030202" pitchFamily="66" charset="0"/>
              </a:rPr>
              <a:t>QUICK QUIZ</a:t>
            </a:r>
          </a:p>
        </p:txBody>
      </p:sp>
      <p:pic>
        <p:nvPicPr>
          <p:cNvPr id="8" name="Picture 7" descr="Icon&#10;&#10;Description automatically generated">
            <a:extLst>
              <a:ext uri="{FF2B5EF4-FFF2-40B4-BE49-F238E27FC236}">
                <a16:creationId xmlns:a16="http://schemas.microsoft.com/office/drawing/2014/main" id="{155E89A5-64F5-4F71-9794-CF37185FFB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5456" y="2130048"/>
            <a:ext cx="2415561" cy="2415561"/>
          </a:xfrm>
          <a:prstGeom prst="rect">
            <a:avLst/>
          </a:prstGeom>
        </p:spPr>
      </p:pic>
      <p:cxnSp>
        <p:nvCxnSpPr>
          <p:cNvPr id="12" name="Straight Arrow Connector 11">
            <a:extLst>
              <a:ext uri="{FF2B5EF4-FFF2-40B4-BE49-F238E27FC236}">
                <a16:creationId xmlns:a16="http://schemas.microsoft.com/office/drawing/2014/main" id="{B1DC0EDE-CA5D-4135-9BA6-4929E0493E47}"/>
              </a:ext>
            </a:extLst>
          </p:cNvPr>
          <p:cNvCxnSpPr>
            <a:cxnSpLocks/>
          </p:cNvCxnSpPr>
          <p:nvPr/>
        </p:nvCxnSpPr>
        <p:spPr>
          <a:xfrm>
            <a:off x="3026228" y="3819463"/>
            <a:ext cx="4626430" cy="0"/>
          </a:xfrm>
          <a:prstGeom prst="straightConnector1">
            <a:avLst/>
          </a:prstGeom>
          <a:ln w="47625">
            <a:solidFill>
              <a:srgbClr val="FFF155"/>
            </a:solidFill>
            <a:headEnd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778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F0F28502-A728-4A1F-8036-D2E99C0F6BB2}"/>
              </a:ext>
            </a:extLst>
          </p:cNvPr>
          <p:cNvSpPr>
            <a:spLocks noGrp="1"/>
          </p:cNvSpPr>
          <p:nvPr>
            <p:ph type="title"/>
          </p:nvPr>
        </p:nvSpPr>
        <p:spPr>
          <a:xfrm>
            <a:off x="0" y="0"/>
            <a:ext cx="12192000" cy="6858000"/>
          </a:xfrm>
          <a:solidFill>
            <a:srgbClr val="00A7D7"/>
          </a:solidFill>
        </p:spPr>
        <p:txBody>
          <a:bodyPr/>
          <a:lstStyle/>
          <a:p>
            <a:r>
              <a:rPr lang="en-GB" dirty="0"/>
              <a:t> </a:t>
            </a:r>
          </a:p>
        </p:txBody>
      </p:sp>
      <p:sp>
        <p:nvSpPr>
          <p:cNvPr id="4" name="Dotty line">
            <a:extLst>
              <a:ext uri="{FF2B5EF4-FFF2-40B4-BE49-F238E27FC236}">
                <a16:creationId xmlns:a16="http://schemas.microsoft.com/office/drawing/2014/main" id="{848FD376-5535-49B6-BD87-D39AB3496616}"/>
              </a:ext>
            </a:extLst>
          </p:cNvPr>
          <p:cNvSpPr txBox="1"/>
          <p:nvPr/>
        </p:nvSpPr>
        <p:spPr>
          <a:xfrm>
            <a:off x="466997" y="548643"/>
            <a:ext cx="11273245" cy="5688000"/>
          </a:xfrm>
          <a:prstGeom prst="rect">
            <a:avLst/>
          </a:prstGeom>
          <a:solidFill>
            <a:schemeClr val="bg1"/>
          </a:solidFill>
          <a:ln w="95250" cmpd="sng">
            <a:solidFill>
              <a:srgbClr val="FFF155"/>
            </a:solidFill>
            <a:prstDash val="sysDot"/>
            <a:round/>
            <a:extLst>
              <a:ext uri="{C807C97D-BFC1-408E-A445-0C87EB9F89A2}">
                <ask:lineSketchStyleProps xmlns:ask="http://schemas.microsoft.com/office/drawing/2018/sketchyshapes" sd="1219033472">
                  <a:custGeom>
                    <a:avLst/>
                    <a:gdLst>
                      <a:gd name="connsiteX0" fmla="*/ 0 w 11212830"/>
                      <a:gd name="connsiteY0" fmla="*/ 0 h 6389370"/>
                      <a:gd name="connsiteX1" fmla="*/ 478021 w 11212830"/>
                      <a:gd name="connsiteY1" fmla="*/ 0 h 6389370"/>
                      <a:gd name="connsiteX2" fmla="*/ 731785 w 11212830"/>
                      <a:gd name="connsiteY2" fmla="*/ 0 h 6389370"/>
                      <a:gd name="connsiteX3" fmla="*/ 1546190 w 11212830"/>
                      <a:gd name="connsiteY3" fmla="*/ 0 h 6389370"/>
                      <a:gd name="connsiteX4" fmla="*/ 2024211 w 11212830"/>
                      <a:gd name="connsiteY4" fmla="*/ 0 h 6389370"/>
                      <a:gd name="connsiteX5" fmla="*/ 2502232 w 11212830"/>
                      <a:gd name="connsiteY5" fmla="*/ 0 h 6389370"/>
                      <a:gd name="connsiteX6" fmla="*/ 3316637 w 11212830"/>
                      <a:gd name="connsiteY6" fmla="*/ 0 h 6389370"/>
                      <a:gd name="connsiteX7" fmla="*/ 3682529 w 11212830"/>
                      <a:gd name="connsiteY7" fmla="*/ 0 h 6389370"/>
                      <a:gd name="connsiteX8" fmla="*/ 4496935 w 11212830"/>
                      <a:gd name="connsiteY8" fmla="*/ 0 h 6389370"/>
                      <a:gd name="connsiteX9" fmla="*/ 5311341 w 11212830"/>
                      <a:gd name="connsiteY9" fmla="*/ 0 h 6389370"/>
                      <a:gd name="connsiteX10" fmla="*/ 5901489 w 11212830"/>
                      <a:gd name="connsiteY10" fmla="*/ 0 h 6389370"/>
                      <a:gd name="connsiteX11" fmla="*/ 6715895 w 11212830"/>
                      <a:gd name="connsiteY11" fmla="*/ 0 h 6389370"/>
                      <a:gd name="connsiteX12" fmla="*/ 7193916 w 11212830"/>
                      <a:gd name="connsiteY12" fmla="*/ 0 h 6389370"/>
                      <a:gd name="connsiteX13" fmla="*/ 7671936 w 11212830"/>
                      <a:gd name="connsiteY13" fmla="*/ 0 h 6389370"/>
                      <a:gd name="connsiteX14" fmla="*/ 8374214 w 11212830"/>
                      <a:gd name="connsiteY14" fmla="*/ 0 h 6389370"/>
                      <a:gd name="connsiteX15" fmla="*/ 8852234 w 11212830"/>
                      <a:gd name="connsiteY15" fmla="*/ 0 h 6389370"/>
                      <a:gd name="connsiteX16" fmla="*/ 9666640 w 11212830"/>
                      <a:gd name="connsiteY16" fmla="*/ 0 h 6389370"/>
                      <a:gd name="connsiteX17" fmla="*/ 10481045 w 11212830"/>
                      <a:gd name="connsiteY17" fmla="*/ 0 h 6389370"/>
                      <a:gd name="connsiteX18" fmla="*/ 11212830 w 11212830"/>
                      <a:gd name="connsiteY18" fmla="*/ 0 h 6389370"/>
                      <a:gd name="connsiteX19" fmla="*/ 11212830 w 11212830"/>
                      <a:gd name="connsiteY19" fmla="*/ 516958 h 6389370"/>
                      <a:gd name="connsiteX20" fmla="*/ 11212830 w 11212830"/>
                      <a:gd name="connsiteY20" fmla="*/ 906129 h 6389370"/>
                      <a:gd name="connsiteX21" fmla="*/ 11212830 w 11212830"/>
                      <a:gd name="connsiteY21" fmla="*/ 1359193 h 6389370"/>
                      <a:gd name="connsiteX22" fmla="*/ 11212830 w 11212830"/>
                      <a:gd name="connsiteY22" fmla="*/ 2003939 h 6389370"/>
                      <a:gd name="connsiteX23" fmla="*/ 11212830 w 11212830"/>
                      <a:gd name="connsiteY23" fmla="*/ 2520897 h 6389370"/>
                      <a:gd name="connsiteX24" fmla="*/ 11212830 w 11212830"/>
                      <a:gd name="connsiteY24" fmla="*/ 2973961 h 6389370"/>
                      <a:gd name="connsiteX25" fmla="*/ 11212830 w 11212830"/>
                      <a:gd name="connsiteY25" fmla="*/ 3618707 h 6389370"/>
                      <a:gd name="connsiteX26" fmla="*/ 11212830 w 11212830"/>
                      <a:gd name="connsiteY26" fmla="*/ 4199559 h 6389370"/>
                      <a:gd name="connsiteX27" fmla="*/ 11212830 w 11212830"/>
                      <a:gd name="connsiteY27" fmla="*/ 4780410 h 6389370"/>
                      <a:gd name="connsiteX28" fmla="*/ 11212830 w 11212830"/>
                      <a:gd name="connsiteY28" fmla="*/ 5489050 h 6389370"/>
                      <a:gd name="connsiteX29" fmla="*/ 11212830 w 11212830"/>
                      <a:gd name="connsiteY29" fmla="*/ 6389370 h 6389370"/>
                      <a:gd name="connsiteX30" fmla="*/ 10959066 w 11212830"/>
                      <a:gd name="connsiteY30" fmla="*/ 6389370 h 6389370"/>
                      <a:gd name="connsiteX31" fmla="*/ 10256789 w 11212830"/>
                      <a:gd name="connsiteY31" fmla="*/ 6389370 h 6389370"/>
                      <a:gd name="connsiteX32" fmla="*/ 10003025 w 11212830"/>
                      <a:gd name="connsiteY32" fmla="*/ 6389370 h 6389370"/>
                      <a:gd name="connsiteX33" fmla="*/ 9300747 w 11212830"/>
                      <a:gd name="connsiteY33" fmla="*/ 6389370 h 6389370"/>
                      <a:gd name="connsiteX34" fmla="*/ 8934855 w 11212830"/>
                      <a:gd name="connsiteY34" fmla="*/ 6389370 h 6389370"/>
                      <a:gd name="connsiteX35" fmla="*/ 8681091 w 11212830"/>
                      <a:gd name="connsiteY35" fmla="*/ 6389370 h 6389370"/>
                      <a:gd name="connsiteX36" fmla="*/ 8315199 w 11212830"/>
                      <a:gd name="connsiteY36" fmla="*/ 6389370 h 6389370"/>
                      <a:gd name="connsiteX37" fmla="*/ 7612921 w 11212830"/>
                      <a:gd name="connsiteY37" fmla="*/ 6389370 h 6389370"/>
                      <a:gd name="connsiteX38" fmla="*/ 7247029 w 11212830"/>
                      <a:gd name="connsiteY38" fmla="*/ 6389370 h 6389370"/>
                      <a:gd name="connsiteX39" fmla="*/ 6993265 w 11212830"/>
                      <a:gd name="connsiteY39" fmla="*/ 6389370 h 6389370"/>
                      <a:gd name="connsiteX40" fmla="*/ 6627373 w 11212830"/>
                      <a:gd name="connsiteY40" fmla="*/ 6389370 h 6389370"/>
                      <a:gd name="connsiteX41" fmla="*/ 6149352 w 11212830"/>
                      <a:gd name="connsiteY41" fmla="*/ 6389370 h 6389370"/>
                      <a:gd name="connsiteX42" fmla="*/ 5559203 w 11212830"/>
                      <a:gd name="connsiteY42" fmla="*/ 6389370 h 6389370"/>
                      <a:gd name="connsiteX43" fmla="*/ 5193311 w 11212830"/>
                      <a:gd name="connsiteY43" fmla="*/ 6389370 h 6389370"/>
                      <a:gd name="connsiteX44" fmla="*/ 4378905 w 11212830"/>
                      <a:gd name="connsiteY44" fmla="*/ 6389370 h 6389370"/>
                      <a:gd name="connsiteX45" fmla="*/ 3788756 w 11212830"/>
                      <a:gd name="connsiteY45" fmla="*/ 6389370 h 6389370"/>
                      <a:gd name="connsiteX46" fmla="*/ 2974351 w 11212830"/>
                      <a:gd name="connsiteY46" fmla="*/ 6389370 h 6389370"/>
                      <a:gd name="connsiteX47" fmla="*/ 2272073 w 11212830"/>
                      <a:gd name="connsiteY47" fmla="*/ 6389370 h 6389370"/>
                      <a:gd name="connsiteX48" fmla="*/ 1794053 w 11212830"/>
                      <a:gd name="connsiteY48" fmla="*/ 6389370 h 6389370"/>
                      <a:gd name="connsiteX49" fmla="*/ 1091776 w 11212830"/>
                      <a:gd name="connsiteY49" fmla="*/ 6389370 h 6389370"/>
                      <a:gd name="connsiteX50" fmla="*/ 725883 w 11212830"/>
                      <a:gd name="connsiteY50" fmla="*/ 6389370 h 6389370"/>
                      <a:gd name="connsiteX51" fmla="*/ 0 w 11212830"/>
                      <a:gd name="connsiteY51" fmla="*/ 6389370 h 6389370"/>
                      <a:gd name="connsiteX52" fmla="*/ 0 w 11212830"/>
                      <a:gd name="connsiteY52" fmla="*/ 6000199 h 6389370"/>
                      <a:gd name="connsiteX53" fmla="*/ 0 w 11212830"/>
                      <a:gd name="connsiteY53" fmla="*/ 5291560 h 6389370"/>
                      <a:gd name="connsiteX54" fmla="*/ 0 w 11212830"/>
                      <a:gd name="connsiteY54" fmla="*/ 4646815 h 6389370"/>
                      <a:gd name="connsiteX55" fmla="*/ 0 w 11212830"/>
                      <a:gd name="connsiteY55" fmla="*/ 4002069 h 6389370"/>
                      <a:gd name="connsiteX56" fmla="*/ 0 w 11212830"/>
                      <a:gd name="connsiteY56" fmla="*/ 3357324 h 6389370"/>
                      <a:gd name="connsiteX57" fmla="*/ 0 w 11212830"/>
                      <a:gd name="connsiteY57" fmla="*/ 2904259 h 6389370"/>
                      <a:gd name="connsiteX58" fmla="*/ 0 w 11212830"/>
                      <a:gd name="connsiteY58" fmla="*/ 2195620 h 6389370"/>
                      <a:gd name="connsiteX59" fmla="*/ 0 w 11212830"/>
                      <a:gd name="connsiteY59" fmla="*/ 1614768 h 6389370"/>
                      <a:gd name="connsiteX60" fmla="*/ 0 w 11212830"/>
                      <a:gd name="connsiteY60" fmla="*/ 1225597 h 6389370"/>
                      <a:gd name="connsiteX61" fmla="*/ 0 w 11212830"/>
                      <a:gd name="connsiteY61" fmla="*/ 644746 h 6389370"/>
                      <a:gd name="connsiteX62" fmla="*/ 0 w 11212830"/>
                      <a:gd name="connsiteY62" fmla="*/ 0 h 638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212830" h="6389370" extrusionOk="0">
                        <a:moveTo>
                          <a:pt x="0" y="0"/>
                        </a:moveTo>
                        <a:cubicBezTo>
                          <a:pt x="200739" y="-51304"/>
                          <a:pt x="377049" y="32590"/>
                          <a:pt x="478021" y="0"/>
                        </a:cubicBezTo>
                        <a:cubicBezTo>
                          <a:pt x="578993" y="-32590"/>
                          <a:pt x="650317" y="323"/>
                          <a:pt x="731785" y="0"/>
                        </a:cubicBezTo>
                        <a:cubicBezTo>
                          <a:pt x="813253" y="-323"/>
                          <a:pt x="1173925" y="64314"/>
                          <a:pt x="1546190" y="0"/>
                        </a:cubicBezTo>
                        <a:cubicBezTo>
                          <a:pt x="1918455" y="-64314"/>
                          <a:pt x="1817721" y="20384"/>
                          <a:pt x="2024211" y="0"/>
                        </a:cubicBezTo>
                        <a:cubicBezTo>
                          <a:pt x="2230701" y="-20384"/>
                          <a:pt x="2293951" y="11206"/>
                          <a:pt x="2502232" y="0"/>
                        </a:cubicBezTo>
                        <a:cubicBezTo>
                          <a:pt x="2710513" y="-11206"/>
                          <a:pt x="2935325" y="94978"/>
                          <a:pt x="3316637" y="0"/>
                        </a:cubicBezTo>
                        <a:cubicBezTo>
                          <a:pt x="3697949" y="-94978"/>
                          <a:pt x="3512153" y="37206"/>
                          <a:pt x="3682529" y="0"/>
                        </a:cubicBezTo>
                        <a:cubicBezTo>
                          <a:pt x="3852905" y="-37206"/>
                          <a:pt x="4320821" y="43589"/>
                          <a:pt x="4496935" y="0"/>
                        </a:cubicBezTo>
                        <a:cubicBezTo>
                          <a:pt x="4673049" y="-43589"/>
                          <a:pt x="5015728" y="51476"/>
                          <a:pt x="5311341" y="0"/>
                        </a:cubicBezTo>
                        <a:cubicBezTo>
                          <a:pt x="5606954" y="-51476"/>
                          <a:pt x="5665942" y="30931"/>
                          <a:pt x="5901489" y="0"/>
                        </a:cubicBezTo>
                        <a:cubicBezTo>
                          <a:pt x="6137036" y="-30931"/>
                          <a:pt x="6355221" y="20344"/>
                          <a:pt x="6715895" y="0"/>
                        </a:cubicBezTo>
                        <a:cubicBezTo>
                          <a:pt x="7076569" y="-20344"/>
                          <a:pt x="6973782" y="36832"/>
                          <a:pt x="7193916" y="0"/>
                        </a:cubicBezTo>
                        <a:cubicBezTo>
                          <a:pt x="7414050" y="-36832"/>
                          <a:pt x="7538595" y="9450"/>
                          <a:pt x="7671936" y="0"/>
                        </a:cubicBezTo>
                        <a:cubicBezTo>
                          <a:pt x="7805277" y="-9450"/>
                          <a:pt x="8040949" y="13266"/>
                          <a:pt x="8374214" y="0"/>
                        </a:cubicBezTo>
                        <a:cubicBezTo>
                          <a:pt x="8707479" y="-13266"/>
                          <a:pt x="8755086" y="16678"/>
                          <a:pt x="8852234" y="0"/>
                        </a:cubicBezTo>
                        <a:cubicBezTo>
                          <a:pt x="8949382" y="-16678"/>
                          <a:pt x="9394810" y="70231"/>
                          <a:pt x="9666640" y="0"/>
                        </a:cubicBezTo>
                        <a:cubicBezTo>
                          <a:pt x="9938470" y="-70231"/>
                          <a:pt x="10279444" y="11205"/>
                          <a:pt x="10481045" y="0"/>
                        </a:cubicBezTo>
                        <a:cubicBezTo>
                          <a:pt x="10682646" y="-11205"/>
                          <a:pt x="11059933" y="2930"/>
                          <a:pt x="11212830" y="0"/>
                        </a:cubicBezTo>
                        <a:cubicBezTo>
                          <a:pt x="11274230" y="211502"/>
                          <a:pt x="11163661" y="306801"/>
                          <a:pt x="11212830" y="516958"/>
                        </a:cubicBezTo>
                        <a:cubicBezTo>
                          <a:pt x="11261999" y="727115"/>
                          <a:pt x="11206591" y="817022"/>
                          <a:pt x="11212830" y="906129"/>
                        </a:cubicBezTo>
                        <a:cubicBezTo>
                          <a:pt x="11219069" y="995236"/>
                          <a:pt x="11182220" y="1172136"/>
                          <a:pt x="11212830" y="1359193"/>
                        </a:cubicBezTo>
                        <a:cubicBezTo>
                          <a:pt x="11243440" y="1546250"/>
                          <a:pt x="11167305" y="1752496"/>
                          <a:pt x="11212830" y="2003939"/>
                        </a:cubicBezTo>
                        <a:cubicBezTo>
                          <a:pt x="11258355" y="2255382"/>
                          <a:pt x="11189025" y="2289392"/>
                          <a:pt x="11212830" y="2520897"/>
                        </a:cubicBezTo>
                        <a:cubicBezTo>
                          <a:pt x="11236635" y="2752402"/>
                          <a:pt x="11163549" y="2812458"/>
                          <a:pt x="11212830" y="2973961"/>
                        </a:cubicBezTo>
                        <a:cubicBezTo>
                          <a:pt x="11262111" y="3135464"/>
                          <a:pt x="11146885" y="3298350"/>
                          <a:pt x="11212830" y="3618707"/>
                        </a:cubicBezTo>
                        <a:cubicBezTo>
                          <a:pt x="11278775" y="3939064"/>
                          <a:pt x="11208929" y="3964585"/>
                          <a:pt x="11212830" y="4199559"/>
                        </a:cubicBezTo>
                        <a:cubicBezTo>
                          <a:pt x="11216731" y="4434533"/>
                          <a:pt x="11146353" y="4501281"/>
                          <a:pt x="11212830" y="4780410"/>
                        </a:cubicBezTo>
                        <a:cubicBezTo>
                          <a:pt x="11279307" y="5059539"/>
                          <a:pt x="11184077" y="5291434"/>
                          <a:pt x="11212830" y="5489050"/>
                        </a:cubicBezTo>
                        <a:cubicBezTo>
                          <a:pt x="11241583" y="5686666"/>
                          <a:pt x="11198617" y="6126824"/>
                          <a:pt x="11212830" y="6389370"/>
                        </a:cubicBezTo>
                        <a:cubicBezTo>
                          <a:pt x="11160154" y="6396285"/>
                          <a:pt x="11064720" y="6378061"/>
                          <a:pt x="10959066" y="6389370"/>
                        </a:cubicBezTo>
                        <a:cubicBezTo>
                          <a:pt x="10853412" y="6400679"/>
                          <a:pt x="10460559" y="6369130"/>
                          <a:pt x="10256789" y="6389370"/>
                        </a:cubicBezTo>
                        <a:cubicBezTo>
                          <a:pt x="10053019" y="6409610"/>
                          <a:pt x="10123927" y="6381219"/>
                          <a:pt x="10003025" y="6389370"/>
                        </a:cubicBezTo>
                        <a:cubicBezTo>
                          <a:pt x="9882123" y="6397521"/>
                          <a:pt x="9564672" y="6379390"/>
                          <a:pt x="9300747" y="6389370"/>
                        </a:cubicBezTo>
                        <a:cubicBezTo>
                          <a:pt x="9036822" y="6399350"/>
                          <a:pt x="9084030" y="6381494"/>
                          <a:pt x="8934855" y="6389370"/>
                        </a:cubicBezTo>
                        <a:cubicBezTo>
                          <a:pt x="8785680" y="6397246"/>
                          <a:pt x="8791869" y="6383799"/>
                          <a:pt x="8681091" y="6389370"/>
                        </a:cubicBezTo>
                        <a:cubicBezTo>
                          <a:pt x="8570313" y="6394941"/>
                          <a:pt x="8462983" y="6378155"/>
                          <a:pt x="8315199" y="6389370"/>
                        </a:cubicBezTo>
                        <a:cubicBezTo>
                          <a:pt x="8167415" y="6400585"/>
                          <a:pt x="7926261" y="6339623"/>
                          <a:pt x="7612921" y="6389370"/>
                        </a:cubicBezTo>
                        <a:cubicBezTo>
                          <a:pt x="7299581" y="6439117"/>
                          <a:pt x="7357573" y="6348471"/>
                          <a:pt x="7247029" y="6389370"/>
                        </a:cubicBezTo>
                        <a:cubicBezTo>
                          <a:pt x="7136485" y="6430269"/>
                          <a:pt x="7079190" y="6368077"/>
                          <a:pt x="6993265" y="6389370"/>
                        </a:cubicBezTo>
                        <a:cubicBezTo>
                          <a:pt x="6907340" y="6410663"/>
                          <a:pt x="6704275" y="6368250"/>
                          <a:pt x="6627373" y="6389370"/>
                        </a:cubicBezTo>
                        <a:cubicBezTo>
                          <a:pt x="6550471" y="6410490"/>
                          <a:pt x="6283822" y="6354563"/>
                          <a:pt x="6149352" y="6389370"/>
                        </a:cubicBezTo>
                        <a:cubicBezTo>
                          <a:pt x="6014882" y="6424177"/>
                          <a:pt x="5700171" y="6336107"/>
                          <a:pt x="5559203" y="6389370"/>
                        </a:cubicBezTo>
                        <a:cubicBezTo>
                          <a:pt x="5418235" y="6442633"/>
                          <a:pt x="5328349" y="6379182"/>
                          <a:pt x="5193311" y="6389370"/>
                        </a:cubicBezTo>
                        <a:cubicBezTo>
                          <a:pt x="5058273" y="6399558"/>
                          <a:pt x="4556941" y="6359194"/>
                          <a:pt x="4378905" y="6389370"/>
                        </a:cubicBezTo>
                        <a:cubicBezTo>
                          <a:pt x="4200869" y="6419546"/>
                          <a:pt x="4028830" y="6380289"/>
                          <a:pt x="3788756" y="6389370"/>
                        </a:cubicBezTo>
                        <a:cubicBezTo>
                          <a:pt x="3548682" y="6398451"/>
                          <a:pt x="3229413" y="6359057"/>
                          <a:pt x="2974351" y="6389370"/>
                        </a:cubicBezTo>
                        <a:cubicBezTo>
                          <a:pt x="2719289" y="6419683"/>
                          <a:pt x="2614073" y="6305221"/>
                          <a:pt x="2272073" y="6389370"/>
                        </a:cubicBezTo>
                        <a:cubicBezTo>
                          <a:pt x="1930073" y="6473519"/>
                          <a:pt x="1931051" y="6360334"/>
                          <a:pt x="1794053" y="6389370"/>
                        </a:cubicBezTo>
                        <a:cubicBezTo>
                          <a:pt x="1657055" y="6418406"/>
                          <a:pt x="1297523" y="6326295"/>
                          <a:pt x="1091776" y="6389370"/>
                        </a:cubicBezTo>
                        <a:cubicBezTo>
                          <a:pt x="886029" y="6452445"/>
                          <a:pt x="851288" y="6349447"/>
                          <a:pt x="725883" y="6389370"/>
                        </a:cubicBezTo>
                        <a:cubicBezTo>
                          <a:pt x="600478" y="6429293"/>
                          <a:pt x="204177" y="6379076"/>
                          <a:pt x="0" y="6389370"/>
                        </a:cubicBezTo>
                        <a:cubicBezTo>
                          <a:pt x="-13196" y="6199555"/>
                          <a:pt x="12387" y="6085661"/>
                          <a:pt x="0" y="6000199"/>
                        </a:cubicBezTo>
                        <a:cubicBezTo>
                          <a:pt x="-12387" y="5914737"/>
                          <a:pt x="80817" y="5516449"/>
                          <a:pt x="0" y="5291560"/>
                        </a:cubicBezTo>
                        <a:cubicBezTo>
                          <a:pt x="-80817" y="5066671"/>
                          <a:pt x="1017" y="4926692"/>
                          <a:pt x="0" y="4646815"/>
                        </a:cubicBezTo>
                        <a:cubicBezTo>
                          <a:pt x="-1017" y="4366939"/>
                          <a:pt x="47227" y="4321120"/>
                          <a:pt x="0" y="4002069"/>
                        </a:cubicBezTo>
                        <a:cubicBezTo>
                          <a:pt x="-47227" y="3683018"/>
                          <a:pt x="49611" y="3510329"/>
                          <a:pt x="0" y="3357324"/>
                        </a:cubicBezTo>
                        <a:cubicBezTo>
                          <a:pt x="-49611" y="3204320"/>
                          <a:pt x="54328" y="3113088"/>
                          <a:pt x="0" y="2904259"/>
                        </a:cubicBezTo>
                        <a:cubicBezTo>
                          <a:pt x="-54328" y="2695431"/>
                          <a:pt x="26995" y="2513644"/>
                          <a:pt x="0" y="2195620"/>
                        </a:cubicBezTo>
                        <a:cubicBezTo>
                          <a:pt x="-26995" y="1877596"/>
                          <a:pt x="17828" y="1779431"/>
                          <a:pt x="0" y="1614768"/>
                        </a:cubicBezTo>
                        <a:cubicBezTo>
                          <a:pt x="-17828" y="1450105"/>
                          <a:pt x="34646" y="1404752"/>
                          <a:pt x="0" y="1225597"/>
                        </a:cubicBezTo>
                        <a:cubicBezTo>
                          <a:pt x="-34646" y="1046442"/>
                          <a:pt x="46507" y="809463"/>
                          <a:pt x="0" y="644746"/>
                        </a:cubicBezTo>
                        <a:cubicBezTo>
                          <a:pt x="-46507" y="480029"/>
                          <a:pt x="18733" y="315669"/>
                          <a:pt x="0" y="0"/>
                        </a:cubicBezTo>
                        <a:close/>
                      </a:path>
                    </a:pathLst>
                  </a:custGeom>
                  <ask:type>
                    <ask:lineSketchNone/>
                  </ask:type>
                </ask:lineSketchStyleProps>
              </a:ext>
            </a:extLst>
          </a:ln>
        </p:spPr>
        <p:txBody>
          <a:bodyPr wrap="square" rtlCol="0" anchor="ctr" anchorCtr="1">
            <a:noAutofit/>
          </a:bodyPr>
          <a:lstStyle/>
          <a:p>
            <a:endParaRPr lang="en-GB" dirty="0"/>
          </a:p>
        </p:txBody>
      </p:sp>
      <p:pic>
        <p:nvPicPr>
          <p:cNvPr id="14" name="UoW logo">
            <a:extLst>
              <a:ext uri="{FF2B5EF4-FFF2-40B4-BE49-F238E27FC236}">
                <a16:creationId xmlns:a16="http://schemas.microsoft.com/office/drawing/2014/main" id="{D6564968-4B18-45A8-B9B1-C2A623221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957" y="6332543"/>
            <a:ext cx="1254227" cy="404670"/>
          </a:xfrm>
          <a:prstGeom prst="rect">
            <a:avLst/>
          </a:prstGeom>
        </p:spPr>
      </p:pic>
      <p:pic>
        <p:nvPicPr>
          <p:cNvPr id="16" name="SDG logo" descr="A picture containing text&#10;&#10;Description automatically generated">
            <a:extLst>
              <a:ext uri="{FF2B5EF4-FFF2-40B4-BE49-F238E27FC236}">
                <a16:creationId xmlns:a16="http://schemas.microsoft.com/office/drawing/2014/main" id="{E6EC5B6C-295E-479A-BBA8-96DCB6383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58" y="6342387"/>
            <a:ext cx="636437" cy="376518"/>
          </a:xfrm>
          <a:prstGeom prst="rect">
            <a:avLst/>
          </a:prstGeom>
        </p:spPr>
      </p:pic>
      <p:sp>
        <p:nvSpPr>
          <p:cNvPr id="3" name="Title">
            <a:extLst>
              <a:ext uri="{FF2B5EF4-FFF2-40B4-BE49-F238E27FC236}">
                <a16:creationId xmlns:a16="http://schemas.microsoft.com/office/drawing/2014/main" id="{915F2855-CB87-434A-9AA2-16CDC39131EC}"/>
              </a:ext>
            </a:extLst>
          </p:cNvPr>
          <p:cNvSpPr>
            <a:spLocks noGrp="1"/>
          </p:cNvSpPr>
          <p:nvPr>
            <p:ph idx="1"/>
          </p:nvPr>
        </p:nvSpPr>
        <p:spPr>
          <a:xfrm>
            <a:off x="1133544" y="991343"/>
            <a:ext cx="2964605" cy="1055170"/>
          </a:xfrm>
        </p:spPr>
        <p:txBody>
          <a:bodyPr>
            <a:noAutofit/>
          </a:bodyPr>
          <a:lstStyle/>
          <a:p>
            <a:pPr marL="0" indent="0" algn="ctr">
              <a:buNone/>
            </a:pPr>
            <a:r>
              <a:rPr lang="en-GB" sz="8500" dirty="0">
                <a:ln w="31750">
                  <a:noFill/>
                </a:ln>
                <a:solidFill>
                  <a:srgbClr val="E2071F"/>
                </a:solidFill>
                <a:latin typeface="Kristen ITC" panose="03050502040202030202" pitchFamily="66" charset="0"/>
              </a:rPr>
              <a:t>Ind</a:t>
            </a:r>
            <a:r>
              <a:rPr lang="en-GB" sz="8800" dirty="0">
                <a:ln w="31750">
                  <a:noFill/>
                </a:ln>
                <a:solidFill>
                  <a:srgbClr val="E2071F"/>
                </a:solidFill>
                <a:latin typeface="Kristen ITC" panose="03050502040202030202" pitchFamily="66" charset="0"/>
              </a:rPr>
              <a:t>ia</a:t>
            </a:r>
            <a:endParaRPr lang="en-GB" sz="8500" dirty="0">
              <a:ln w="31750">
                <a:noFill/>
              </a:ln>
              <a:latin typeface="Kristen ITC" panose="03050502040202030202" pitchFamily="66" charset="0"/>
            </a:endParaRPr>
          </a:p>
        </p:txBody>
      </p:sp>
      <p:sp>
        <p:nvSpPr>
          <p:cNvPr id="11" name="TextBox 10">
            <a:extLst>
              <a:ext uri="{FF2B5EF4-FFF2-40B4-BE49-F238E27FC236}">
                <a16:creationId xmlns:a16="http://schemas.microsoft.com/office/drawing/2014/main" id="{750FBC82-8D6C-4F28-8177-40FB178DE1D8}"/>
              </a:ext>
            </a:extLst>
          </p:cNvPr>
          <p:cNvSpPr txBox="1"/>
          <p:nvPr/>
        </p:nvSpPr>
        <p:spPr>
          <a:xfrm>
            <a:off x="1177089" y="2477540"/>
            <a:ext cx="7411740" cy="3407838"/>
          </a:xfrm>
          <a:prstGeom prst="rect">
            <a:avLst/>
          </a:prstGeom>
          <a:noFill/>
          <a:ln w="57150">
            <a:noFill/>
            <a:prstDash val="sysDot"/>
          </a:ln>
        </p:spPr>
        <p:txBody>
          <a:bodyPr wrap="square" lIns="0" tIns="72000" rIns="0" bIns="72000" rtlCol="0">
            <a:spAutoFit/>
          </a:bodyPr>
          <a:lstStyle/>
          <a:p>
            <a:pPr marL="457200" indent="-457200">
              <a:buAutoNum type="arabicPeriod"/>
              <a:tabLst>
                <a:tab pos="360000" algn="l"/>
              </a:tabLst>
            </a:pPr>
            <a:r>
              <a:rPr lang="en-GB" sz="2000" dirty="0">
                <a:latin typeface="Verdana" panose="020B0604030504040204" pitchFamily="34" charset="0"/>
                <a:ea typeface="Verdana" panose="020B0604030504040204" pitchFamily="34" charset="0"/>
              </a:rPr>
              <a:t>The capital of India is</a:t>
            </a:r>
            <a:r>
              <a:rPr lang="en-GB" sz="2000" dirty="0">
                <a:solidFill>
                  <a:srgbClr val="E2071F"/>
                </a:solidFill>
                <a:latin typeface="Verdana" panose="020B0604030504040204" pitchFamily="34" charset="0"/>
                <a:ea typeface="Verdana" panose="020B0604030504040204" pitchFamily="34" charset="0"/>
              </a:rPr>
              <a:t> NEW DELHI</a:t>
            </a:r>
            <a:r>
              <a:rPr lang="en-GB" sz="2000" dirty="0">
                <a:latin typeface="Verdana" panose="020B0604030504040204" pitchFamily="34" charset="0"/>
                <a:ea typeface="Verdana" panose="020B0604030504040204" pitchFamily="34" charset="0"/>
              </a:rPr>
              <a:t>, which has a </a:t>
            </a:r>
          </a:p>
          <a:p>
            <a:pPr lvl="1">
              <a:tabLst>
                <a:tab pos="360000" algn="l"/>
              </a:tabLst>
            </a:pPr>
            <a:r>
              <a:rPr lang="en-GB" sz="2000" dirty="0">
                <a:latin typeface="Verdana" panose="020B0604030504040204" pitchFamily="34" charset="0"/>
                <a:ea typeface="Verdana" panose="020B0604030504040204" pitchFamily="34" charset="0"/>
              </a:rPr>
              <a:t>population of over 31 million.</a:t>
            </a:r>
          </a:p>
          <a:p>
            <a:pPr>
              <a:tabLst>
                <a:tab pos="360000" algn="l"/>
              </a:tabLst>
            </a:pPr>
            <a:endParaRPr lang="en-GB" sz="2000" dirty="0">
              <a:latin typeface="Verdana" panose="020B0604030504040204" pitchFamily="34" charset="0"/>
              <a:ea typeface="Verdana" panose="020B0604030504040204" pitchFamily="34" charset="0"/>
            </a:endParaRPr>
          </a:p>
          <a:p>
            <a:pPr>
              <a:tabLst>
                <a:tab pos="360000" algn="l"/>
              </a:tabLst>
            </a:pPr>
            <a:r>
              <a:rPr lang="en-GB" sz="2000" dirty="0">
                <a:latin typeface="Verdana" panose="020B0604030504040204" pitchFamily="34" charset="0"/>
                <a:ea typeface="Verdana" panose="020B0604030504040204" pitchFamily="34" charset="0"/>
              </a:rPr>
              <a:t>2. </a:t>
            </a:r>
            <a:r>
              <a:rPr lang="en-GB" sz="2000" dirty="0">
                <a:solidFill>
                  <a:srgbClr val="E2071F"/>
                </a:solidFill>
                <a:latin typeface="Verdana" panose="020B0604030504040204" pitchFamily="34" charset="0"/>
                <a:ea typeface="Verdana" panose="020B0604030504040204" pitchFamily="34" charset="0"/>
              </a:rPr>
              <a:t>a. 	</a:t>
            </a:r>
            <a:r>
              <a:rPr lang="en-GB" sz="2000" dirty="0">
                <a:latin typeface="Verdana" panose="020B0604030504040204" pitchFamily="34" charset="0"/>
                <a:ea typeface="Verdana" panose="020B0604030504040204" pitchFamily="34" charset="0"/>
              </a:rPr>
              <a:t>This monument is called the </a:t>
            </a:r>
            <a:r>
              <a:rPr lang="en-GB" sz="2000" dirty="0">
                <a:solidFill>
                  <a:srgbClr val="E2071F"/>
                </a:solidFill>
                <a:latin typeface="Verdana" panose="020B0604030504040204" pitchFamily="34" charset="0"/>
                <a:ea typeface="Verdana" panose="020B0604030504040204" pitchFamily="34" charset="0"/>
              </a:rPr>
              <a:t>Taj Mahal</a:t>
            </a:r>
            <a:r>
              <a:rPr lang="en-GB" sz="2000" dirty="0">
                <a:latin typeface="Verdana" panose="020B0604030504040204" pitchFamily="34" charset="0"/>
                <a:ea typeface="Verdana" panose="020B0604030504040204" pitchFamily="34" charset="0"/>
              </a:rPr>
              <a:t>. It attracts 		7-8 million visitors each year.</a:t>
            </a:r>
          </a:p>
          <a:p>
            <a:pPr>
              <a:tabLst>
                <a:tab pos="360000" algn="l"/>
              </a:tabLst>
            </a:pPr>
            <a:endParaRPr lang="en-GB" sz="2000" dirty="0">
              <a:latin typeface="Verdana" panose="020B0604030504040204" pitchFamily="34" charset="0"/>
              <a:ea typeface="Verdana" panose="020B0604030504040204" pitchFamily="34" charset="0"/>
            </a:endParaRPr>
          </a:p>
          <a:p>
            <a:pPr>
              <a:tabLst>
                <a:tab pos="360000" algn="l"/>
              </a:tabLst>
            </a:pPr>
            <a:r>
              <a:rPr lang="en-GB" sz="2000" dirty="0">
                <a:latin typeface="Verdana" panose="020B0604030504040204" pitchFamily="34" charset="0"/>
                <a:ea typeface="Verdana" panose="020B0604030504040204" pitchFamily="34" charset="0"/>
              </a:rPr>
              <a:t>3. </a:t>
            </a:r>
            <a:r>
              <a:rPr lang="en-GB" sz="2000" dirty="0">
                <a:solidFill>
                  <a:srgbClr val="E2071F"/>
                </a:solidFill>
                <a:latin typeface="Verdana" panose="020B0604030504040204" pitchFamily="34" charset="0"/>
                <a:ea typeface="Verdana" panose="020B0604030504040204" pitchFamily="34" charset="0"/>
              </a:rPr>
              <a:t>b. 	</a:t>
            </a:r>
            <a:r>
              <a:rPr lang="en-GB" sz="2000" dirty="0">
                <a:latin typeface="Verdana" panose="020B0604030504040204" pitchFamily="34" charset="0"/>
                <a:ea typeface="Verdana" panose="020B0604030504040204" pitchFamily="34" charset="0"/>
              </a:rPr>
              <a:t>The </a:t>
            </a:r>
            <a:r>
              <a:rPr lang="en-GB" sz="2000" dirty="0" err="1">
                <a:latin typeface="Verdana" panose="020B0604030504040204" pitchFamily="34" charset="0"/>
                <a:ea typeface="Verdana" panose="020B0604030504040204" pitchFamily="34" charset="0"/>
              </a:rPr>
              <a:t>Karni</a:t>
            </a:r>
            <a:r>
              <a:rPr lang="en-GB" sz="2000" dirty="0">
                <a:latin typeface="Verdana" panose="020B0604030504040204" pitchFamily="34" charset="0"/>
                <a:ea typeface="Verdana" panose="020B0604030504040204" pitchFamily="34" charset="0"/>
              </a:rPr>
              <a:t> Mata Temple is </a:t>
            </a:r>
          </a:p>
          <a:p>
            <a:pPr>
              <a:tabLst>
                <a:tab pos="360000" algn="l"/>
              </a:tabLst>
            </a:pPr>
            <a:r>
              <a:rPr lang="en-GB" sz="2000" dirty="0">
                <a:latin typeface="Verdana" panose="020B0604030504040204" pitchFamily="34" charset="0"/>
                <a:ea typeface="Verdana" panose="020B0604030504040204" pitchFamily="34" charset="0"/>
              </a:rPr>
              <a:t>		dedicated to </a:t>
            </a:r>
            <a:r>
              <a:rPr lang="en-GB" sz="2000" dirty="0">
                <a:solidFill>
                  <a:srgbClr val="E2071F"/>
                </a:solidFill>
                <a:latin typeface="Verdana" panose="020B0604030504040204" pitchFamily="34" charset="0"/>
                <a:ea typeface="Verdana" panose="020B0604030504040204" pitchFamily="34" charset="0"/>
              </a:rPr>
              <a:t>rats</a:t>
            </a:r>
            <a:r>
              <a:rPr lang="en-GB" sz="2000" dirty="0">
                <a:latin typeface="Verdana" panose="020B0604030504040204" pitchFamily="34" charset="0"/>
                <a:ea typeface="Verdana" panose="020B0604030504040204" pitchFamily="34" charset="0"/>
              </a:rPr>
              <a:t>!!</a:t>
            </a:r>
          </a:p>
          <a:p>
            <a:pPr>
              <a:tabLst>
                <a:tab pos="360000" algn="l"/>
              </a:tabLst>
            </a:pPr>
            <a:endParaRPr lang="en-GB" sz="1200" dirty="0">
              <a:latin typeface="Verdana" panose="020B0604030504040204" pitchFamily="34" charset="0"/>
              <a:ea typeface="Verdana" panose="020B0604030504040204" pitchFamily="34" charset="0"/>
            </a:endParaRPr>
          </a:p>
          <a:p>
            <a:pPr>
              <a:tabLst>
                <a:tab pos="360000" algn="l"/>
              </a:tabLst>
            </a:pPr>
            <a:r>
              <a:rPr lang="en-GB" sz="2000" dirty="0">
                <a:latin typeface="Verdana" panose="020B0604030504040204" pitchFamily="34" charset="0"/>
                <a:ea typeface="Verdana" panose="020B0604030504040204" pitchFamily="34" charset="0"/>
              </a:rPr>
              <a:t>		Would you like to visit a </a:t>
            </a:r>
          </a:p>
          <a:p>
            <a:pPr>
              <a:tabLst>
                <a:tab pos="360000" algn="l"/>
              </a:tabLst>
            </a:pPr>
            <a:r>
              <a:rPr lang="en-GB" sz="2000" dirty="0">
                <a:latin typeface="Verdana" panose="020B0604030504040204" pitchFamily="34" charset="0"/>
                <a:ea typeface="Verdana" panose="020B0604030504040204" pitchFamily="34" charset="0"/>
              </a:rPr>
              <a:t>		temple full of rats?</a:t>
            </a:r>
          </a:p>
        </p:txBody>
      </p:sp>
      <p:sp>
        <p:nvSpPr>
          <p:cNvPr id="5" name="Rectangle 4">
            <a:extLst>
              <a:ext uri="{FF2B5EF4-FFF2-40B4-BE49-F238E27FC236}">
                <a16:creationId xmlns:a16="http://schemas.microsoft.com/office/drawing/2014/main" id="{F4EFE4CE-E226-4150-81B7-D40843B0CA89}"/>
              </a:ext>
            </a:extLst>
          </p:cNvPr>
          <p:cNvSpPr/>
          <p:nvPr/>
        </p:nvSpPr>
        <p:spPr>
          <a:xfrm>
            <a:off x="8788602" y="-499716"/>
            <a:ext cx="836969" cy="8556188"/>
          </a:xfrm>
          <a:prstGeom prst="rect">
            <a:avLst/>
          </a:prstGeom>
        </p:spPr>
        <p:txBody>
          <a:bodyPr wrap="square">
            <a:spAutoFit/>
          </a:bodyPr>
          <a:lstStyle/>
          <a:p>
            <a:r>
              <a:rPr lang="en-GB" sz="55000" dirty="0">
                <a:ln w="31750">
                  <a:noFill/>
                </a:ln>
                <a:solidFill>
                  <a:srgbClr val="FFF155"/>
                </a:solidFill>
                <a:latin typeface="Kristen ITC" panose="03050502040202030202" pitchFamily="66" charset="0"/>
              </a:rPr>
              <a:t>?</a:t>
            </a:r>
            <a:endParaRPr lang="en-GB" sz="55000" dirty="0">
              <a:solidFill>
                <a:srgbClr val="FFF155"/>
              </a:solidFill>
            </a:endParaRPr>
          </a:p>
        </p:txBody>
      </p:sp>
      <p:sp>
        <p:nvSpPr>
          <p:cNvPr id="10" name="Title">
            <a:extLst>
              <a:ext uri="{FF2B5EF4-FFF2-40B4-BE49-F238E27FC236}">
                <a16:creationId xmlns:a16="http://schemas.microsoft.com/office/drawing/2014/main" id="{F0736DF2-1DD4-4067-95BF-B8CDC27C1D8C}"/>
              </a:ext>
            </a:extLst>
          </p:cNvPr>
          <p:cNvSpPr txBox="1">
            <a:spLocks/>
          </p:cNvSpPr>
          <p:nvPr/>
        </p:nvSpPr>
        <p:spPr>
          <a:xfrm rot="21257020">
            <a:off x="5067938" y="643394"/>
            <a:ext cx="6068687" cy="1177643"/>
          </a:xfrm>
          <a:prstGeom prst="rect">
            <a:avLst/>
          </a:prstGeom>
          <a:solidFill>
            <a:srgbClr val="E2071F"/>
          </a:solidFill>
        </p:spPr>
        <p:txBody>
          <a:bodyPr vert="horz" lIns="91440" tIns="288000" rIns="9144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5000" dirty="0">
                <a:ln w="31750">
                  <a:noFill/>
                </a:ln>
                <a:solidFill>
                  <a:schemeClr val="bg1"/>
                </a:solidFill>
                <a:latin typeface="Kristen ITC" panose="03050502040202030202" pitchFamily="66" charset="0"/>
              </a:rPr>
              <a:t>QUIZ ANSWERS</a:t>
            </a:r>
          </a:p>
        </p:txBody>
      </p:sp>
      <p:sp>
        <p:nvSpPr>
          <p:cNvPr id="6" name="Rectangle 5">
            <a:extLst>
              <a:ext uri="{FF2B5EF4-FFF2-40B4-BE49-F238E27FC236}">
                <a16:creationId xmlns:a16="http://schemas.microsoft.com/office/drawing/2014/main" id="{DFBBD096-3B05-4418-B790-D681EEE64C41}"/>
              </a:ext>
            </a:extLst>
          </p:cNvPr>
          <p:cNvSpPr/>
          <p:nvPr/>
        </p:nvSpPr>
        <p:spPr>
          <a:xfrm>
            <a:off x="6053509" y="4404323"/>
            <a:ext cx="2808507" cy="1526604"/>
          </a:xfrm>
          <a:prstGeom prst="rect">
            <a:avLst/>
          </a:prstGeom>
          <a:solidFill>
            <a:schemeClr val="bg1"/>
          </a:solidFill>
          <a:ln w="57150">
            <a:solidFill>
              <a:srgbClr val="E2071F"/>
            </a:solidFill>
            <a:prstDash val="sysDot"/>
          </a:ln>
        </p:spPr>
        <p:txBody>
          <a:bodyPr wrap="square" lIns="144000" tIns="252000" rIns="144000" bIns="0">
            <a:spAutoFit/>
          </a:bodyPr>
          <a:lstStyle/>
          <a:p>
            <a:pPr algn="ctr"/>
            <a:r>
              <a:rPr lang="en-GB" sz="2800" baseline="30000" dirty="0">
                <a:solidFill>
                  <a:schemeClr val="accent1">
                    <a:lumMod val="50000"/>
                  </a:schemeClr>
                </a:solidFill>
                <a:latin typeface="Kristen ITC" panose="03050502040202030202" pitchFamily="66" charset="0"/>
              </a:rPr>
              <a:t>Did you know...?</a:t>
            </a:r>
          </a:p>
          <a:p>
            <a:pPr algn="ctr"/>
            <a:r>
              <a:rPr lang="en-GB" sz="2400" baseline="30000" dirty="0">
                <a:solidFill>
                  <a:srgbClr val="E2071F"/>
                </a:solidFill>
                <a:latin typeface="Verdana" panose="020B0604030504040204" pitchFamily="34" charset="0"/>
                <a:ea typeface="Verdana" panose="020B0604030504040204" pitchFamily="34" charset="0"/>
              </a:rPr>
              <a:t>The Taj Mahal was built from 1631 to 1648.</a:t>
            </a:r>
          </a:p>
          <a:p>
            <a:pPr algn="ctr"/>
            <a:r>
              <a:rPr lang="en-GB" sz="2400" baseline="30000" dirty="0">
                <a:solidFill>
                  <a:srgbClr val="00A6D6"/>
                </a:solidFill>
                <a:latin typeface="Verdana" panose="020B0604030504040204" pitchFamily="34" charset="0"/>
                <a:ea typeface="Verdana" panose="020B0604030504040204" pitchFamily="34" charset="0"/>
              </a:rPr>
              <a:t>It is a tomb for the wife of an Emperor.</a:t>
            </a:r>
          </a:p>
        </p:txBody>
      </p:sp>
      <p:sp>
        <p:nvSpPr>
          <p:cNvPr id="7" name="Rectangle 6">
            <a:extLst>
              <a:ext uri="{FF2B5EF4-FFF2-40B4-BE49-F238E27FC236}">
                <a16:creationId xmlns:a16="http://schemas.microsoft.com/office/drawing/2014/main" id="{5612124A-55B3-4CAD-9982-3C805AF97BA2}"/>
              </a:ext>
            </a:extLst>
          </p:cNvPr>
          <p:cNvSpPr/>
          <p:nvPr/>
        </p:nvSpPr>
        <p:spPr>
          <a:xfrm>
            <a:off x="1632739" y="5050869"/>
            <a:ext cx="444352" cy="892552"/>
          </a:xfrm>
          <a:prstGeom prst="rect">
            <a:avLst/>
          </a:prstGeom>
        </p:spPr>
        <p:txBody>
          <a:bodyPr wrap="none">
            <a:spAutoFit/>
          </a:bodyPr>
          <a:lstStyle/>
          <a:p>
            <a:r>
              <a:rPr lang="en-GB" sz="5200" dirty="0">
                <a:ln w="31750">
                  <a:noFill/>
                </a:ln>
                <a:solidFill>
                  <a:srgbClr val="FFF155"/>
                </a:solidFill>
                <a:latin typeface="Kristen ITC" panose="03050502040202030202" pitchFamily="66" charset="0"/>
              </a:rPr>
              <a:t>?</a:t>
            </a:r>
            <a:endParaRPr lang="en-GB" sz="5200" dirty="0">
              <a:solidFill>
                <a:srgbClr val="FFF155"/>
              </a:solidFill>
            </a:endParaRPr>
          </a:p>
        </p:txBody>
      </p:sp>
    </p:spTree>
    <p:extLst>
      <p:ext uri="{BB962C8B-B14F-4D97-AF65-F5344CB8AC3E}">
        <p14:creationId xmlns:p14="http://schemas.microsoft.com/office/powerpoint/2010/main" val="3218231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97E11-473B-4AD2-82F7-D6C754B8E825}"/>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D5582B0-9B57-494B-82C0-FEC3B8AD00F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9034" y="89351"/>
            <a:ext cx="9433932" cy="6679298"/>
          </a:xfrm>
        </p:spPr>
      </p:pic>
    </p:spTree>
    <p:extLst>
      <p:ext uri="{BB962C8B-B14F-4D97-AF65-F5344CB8AC3E}">
        <p14:creationId xmlns:p14="http://schemas.microsoft.com/office/powerpoint/2010/main" val="4038961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A9B68-EB0D-40F5-8249-441D583B7902}"/>
              </a:ext>
            </a:extLst>
          </p:cNvPr>
          <p:cNvSpPr>
            <a:spLocks noGrp="1"/>
          </p:cNvSpPr>
          <p:nvPr>
            <p:ph type="title"/>
          </p:nvPr>
        </p:nvSpPr>
        <p:spPr>
          <a:xfrm>
            <a:off x="413627" y="138292"/>
            <a:ext cx="10515600" cy="1325563"/>
          </a:xfrm>
        </p:spPr>
        <p:txBody>
          <a:bodyPr>
            <a:normAutofit/>
          </a:bodyPr>
          <a:lstStyle/>
          <a:p>
            <a:r>
              <a:rPr lang="en-GB" sz="6600">
                <a:solidFill>
                  <a:srgbClr val="00B0F0"/>
                </a:solidFill>
              </a:rPr>
              <a:t>Associated resources</a:t>
            </a:r>
          </a:p>
        </p:txBody>
      </p:sp>
      <p:sp>
        <p:nvSpPr>
          <p:cNvPr id="3" name="Content Placeholder 2">
            <a:extLst>
              <a:ext uri="{FF2B5EF4-FFF2-40B4-BE49-F238E27FC236}">
                <a16:creationId xmlns:a16="http://schemas.microsoft.com/office/drawing/2014/main" id="{14D7BC73-973D-414D-94B3-CC36A30DB9AE}"/>
              </a:ext>
            </a:extLst>
          </p:cNvPr>
          <p:cNvSpPr>
            <a:spLocks noGrp="1"/>
          </p:cNvSpPr>
          <p:nvPr>
            <p:ph idx="1"/>
          </p:nvPr>
        </p:nvSpPr>
        <p:spPr>
          <a:xfrm>
            <a:off x="608141" y="2506662"/>
            <a:ext cx="4453647" cy="4351338"/>
          </a:xfrm>
        </p:spPr>
        <p:txBody>
          <a:bodyPr/>
          <a:lstStyle/>
          <a:p>
            <a:r>
              <a:rPr lang="en-GB" dirty="0"/>
              <a:t>SDG teaching resource and suggested activity</a:t>
            </a:r>
          </a:p>
          <a:p>
            <a:r>
              <a:rPr lang="en-GB" dirty="0"/>
              <a:t>A3 ‘Classroom’ posters</a:t>
            </a:r>
          </a:p>
          <a:p>
            <a:r>
              <a:rPr lang="en-GB" dirty="0"/>
              <a:t>Pin badges</a:t>
            </a:r>
          </a:p>
        </p:txBody>
      </p:sp>
      <p:pic>
        <p:nvPicPr>
          <p:cNvPr id="6" name="Picture 5">
            <a:extLst>
              <a:ext uri="{FF2B5EF4-FFF2-40B4-BE49-F238E27FC236}">
                <a16:creationId xmlns:a16="http://schemas.microsoft.com/office/drawing/2014/main" id="{2897D594-FA3D-46D7-98F7-C29F8226F3D0}"/>
              </a:ext>
            </a:extLst>
          </p:cNvPr>
          <p:cNvPicPr>
            <a:picLocks noChangeAspect="1"/>
          </p:cNvPicPr>
          <p:nvPr/>
        </p:nvPicPr>
        <p:blipFill>
          <a:blip r:embed="rId3"/>
          <a:stretch>
            <a:fillRect/>
          </a:stretch>
        </p:blipFill>
        <p:spPr>
          <a:xfrm rot="5400000">
            <a:off x="6140978" y="1070505"/>
            <a:ext cx="4886146" cy="5672847"/>
          </a:xfrm>
          <a:prstGeom prst="rect">
            <a:avLst/>
          </a:prstGeom>
        </p:spPr>
      </p:pic>
    </p:spTree>
    <p:extLst>
      <p:ext uri="{BB962C8B-B14F-4D97-AF65-F5344CB8AC3E}">
        <p14:creationId xmlns:p14="http://schemas.microsoft.com/office/powerpoint/2010/main" val="995814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FC218-03D4-46BE-B6FB-58211DDE95BA}"/>
              </a:ext>
            </a:extLst>
          </p:cNvPr>
          <p:cNvSpPr>
            <a:spLocks noGrp="1"/>
          </p:cNvSpPr>
          <p:nvPr>
            <p:ph type="title"/>
          </p:nvPr>
        </p:nvSpPr>
        <p:spPr>
          <a:xfrm>
            <a:off x="967740" y="218122"/>
            <a:ext cx="10515600" cy="1325563"/>
          </a:xfrm>
        </p:spPr>
        <p:txBody>
          <a:bodyPr/>
          <a:lstStyle/>
          <a:p>
            <a:pPr algn="ctr"/>
            <a:r>
              <a:rPr lang="en-GB" dirty="0">
                <a:solidFill>
                  <a:srgbClr val="00B0F0"/>
                </a:solidFill>
              </a:rPr>
              <a:t>Participatory Action Research (PAR) opportunity</a:t>
            </a:r>
          </a:p>
        </p:txBody>
      </p:sp>
      <p:pic>
        <p:nvPicPr>
          <p:cNvPr id="5" name="Content Placeholder 4" descr="Table&#10;&#10;Description automatically generated">
            <a:extLst>
              <a:ext uri="{FF2B5EF4-FFF2-40B4-BE49-F238E27FC236}">
                <a16:creationId xmlns:a16="http://schemas.microsoft.com/office/drawing/2014/main" id="{8677734E-CFFA-42D9-85FE-DC1E03BE22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8166" y="1543685"/>
            <a:ext cx="3093119" cy="4351338"/>
          </a:xfrm>
        </p:spPr>
      </p:pic>
      <p:pic>
        <p:nvPicPr>
          <p:cNvPr id="7" name="Picture 6" descr="Graphical user interface, text, application, email&#10;&#10;Description automatically generated">
            <a:extLst>
              <a:ext uri="{FF2B5EF4-FFF2-40B4-BE49-F238E27FC236}">
                <a16:creationId xmlns:a16="http://schemas.microsoft.com/office/drawing/2014/main" id="{512F048A-3D1B-43BA-80C4-51F0B7B9C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2645" y="1543685"/>
            <a:ext cx="4929795" cy="4841392"/>
          </a:xfrm>
          <a:prstGeom prst="rect">
            <a:avLst/>
          </a:prstGeom>
        </p:spPr>
      </p:pic>
    </p:spTree>
    <p:extLst>
      <p:ext uri="{BB962C8B-B14F-4D97-AF65-F5344CB8AC3E}">
        <p14:creationId xmlns:p14="http://schemas.microsoft.com/office/powerpoint/2010/main" val="1937538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69D7C-DA85-433D-A6EC-62B4E0E386F1}"/>
              </a:ext>
            </a:extLst>
          </p:cNvPr>
          <p:cNvSpPr>
            <a:spLocks noGrp="1"/>
          </p:cNvSpPr>
          <p:nvPr>
            <p:ph type="title"/>
          </p:nvPr>
        </p:nvSpPr>
        <p:spPr/>
        <p:txBody>
          <a:bodyPr/>
          <a:lstStyle/>
          <a:p>
            <a:r>
              <a:rPr lang="en-GB" dirty="0"/>
              <a:t>DCT: Reflective diary </a:t>
            </a:r>
          </a:p>
        </p:txBody>
      </p:sp>
      <p:pic>
        <p:nvPicPr>
          <p:cNvPr id="5" name="Content Placeholder 4" descr="Graphical user interface&#10;&#10;Description automatically generated">
            <a:extLst>
              <a:ext uri="{FF2B5EF4-FFF2-40B4-BE49-F238E27FC236}">
                <a16:creationId xmlns:a16="http://schemas.microsoft.com/office/drawing/2014/main" id="{7B3BCB2F-895C-41AF-ACD9-5B1F5FF9AE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518642"/>
            <a:ext cx="4490085" cy="5820715"/>
          </a:xfrm>
        </p:spPr>
      </p:pic>
    </p:spTree>
    <p:extLst>
      <p:ext uri="{BB962C8B-B14F-4D97-AF65-F5344CB8AC3E}">
        <p14:creationId xmlns:p14="http://schemas.microsoft.com/office/powerpoint/2010/main" val="2130892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FA223-D705-48DD-A4F2-A10270EF79EC}"/>
              </a:ext>
            </a:extLst>
          </p:cNvPr>
          <p:cNvSpPr>
            <a:spLocks noGrp="1"/>
          </p:cNvSpPr>
          <p:nvPr>
            <p:ph type="title"/>
          </p:nvPr>
        </p:nvSpPr>
        <p:spPr/>
        <p:txBody>
          <a:bodyPr/>
          <a:lstStyle/>
          <a:p>
            <a:r>
              <a:rPr lang="en-GB" dirty="0"/>
              <a:t>DCT: Semi-structured </a:t>
            </a:r>
            <a:br>
              <a:rPr lang="en-GB" dirty="0"/>
            </a:br>
            <a:r>
              <a:rPr lang="en-GB" dirty="0"/>
              <a:t>interview</a:t>
            </a:r>
          </a:p>
        </p:txBody>
      </p:sp>
      <p:pic>
        <p:nvPicPr>
          <p:cNvPr id="5" name="Content Placeholder 4" descr="Graphical user interface, text, application&#10;&#10;Description automatically generated">
            <a:extLst>
              <a:ext uri="{FF2B5EF4-FFF2-40B4-BE49-F238E27FC236}">
                <a16:creationId xmlns:a16="http://schemas.microsoft.com/office/drawing/2014/main" id="{FA21E527-A0DD-46B4-935E-1911F3ABB1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75021" y="194945"/>
            <a:ext cx="6088138" cy="6415106"/>
          </a:xfrm>
        </p:spPr>
      </p:pic>
    </p:spTree>
    <p:extLst>
      <p:ext uri="{BB962C8B-B14F-4D97-AF65-F5344CB8AC3E}">
        <p14:creationId xmlns:p14="http://schemas.microsoft.com/office/powerpoint/2010/main" val="1031657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08CEE-2EC5-412E-90E6-8264F0E5627B}"/>
              </a:ext>
            </a:extLst>
          </p:cNvPr>
          <p:cNvSpPr>
            <a:spLocks noGrp="1"/>
          </p:cNvSpPr>
          <p:nvPr>
            <p:ph type="title"/>
          </p:nvPr>
        </p:nvSpPr>
        <p:spPr/>
        <p:txBody>
          <a:bodyPr/>
          <a:lstStyle/>
          <a:p>
            <a:r>
              <a:rPr lang="en-GB" dirty="0">
                <a:solidFill>
                  <a:srgbClr val="00B0F0"/>
                </a:solidFill>
              </a:rPr>
              <a:t>Padlet</a:t>
            </a:r>
          </a:p>
        </p:txBody>
      </p:sp>
      <p:sp>
        <p:nvSpPr>
          <p:cNvPr id="3" name="Content Placeholder 2">
            <a:extLst>
              <a:ext uri="{FF2B5EF4-FFF2-40B4-BE49-F238E27FC236}">
                <a16:creationId xmlns:a16="http://schemas.microsoft.com/office/drawing/2014/main" id="{69CDDF49-7A62-4FC6-AA2F-2F97DF50BF07}"/>
              </a:ext>
            </a:extLst>
          </p:cNvPr>
          <p:cNvSpPr>
            <a:spLocks noGrp="1"/>
          </p:cNvSpPr>
          <p:nvPr>
            <p:ph idx="1"/>
          </p:nvPr>
        </p:nvSpPr>
        <p:spPr>
          <a:xfrm>
            <a:off x="838200" y="1825625"/>
            <a:ext cx="6042660" cy="4351338"/>
          </a:xfrm>
        </p:spPr>
        <p:txBody>
          <a:bodyPr/>
          <a:lstStyle/>
          <a:p>
            <a:r>
              <a:rPr lang="en-GB" dirty="0"/>
              <a:t>What do you think of ‘Move the World’?</a:t>
            </a:r>
          </a:p>
          <a:p>
            <a:endParaRPr lang="en-GB" dirty="0"/>
          </a:p>
          <a:p>
            <a:r>
              <a:rPr lang="en-GB" dirty="0"/>
              <a:t>Would you like to use ‘Move the World’?</a:t>
            </a:r>
          </a:p>
          <a:p>
            <a:endParaRPr lang="en-GB" dirty="0"/>
          </a:p>
          <a:p>
            <a:r>
              <a:rPr lang="en-GB" dirty="0"/>
              <a:t>Would you like to be part of the ‘Move the World’ pilot?</a:t>
            </a:r>
          </a:p>
        </p:txBody>
      </p:sp>
      <p:pic>
        <p:nvPicPr>
          <p:cNvPr id="5" name="Picture 4" descr="Qr code&#10;&#10;Description automatically generated">
            <a:extLst>
              <a:ext uri="{FF2B5EF4-FFF2-40B4-BE49-F238E27FC236}">
                <a16:creationId xmlns:a16="http://schemas.microsoft.com/office/drawing/2014/main" id="{5945914B-A3E7-4204-9B86-BF5670C893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0860" y="845820"/>
            <a:ext cx="4909866" cy="4885152"/>
          </a:xfrm>
          <a:prstGeom prst="rect">
            <a:avLst/>
          </a:prstGeom>
        </p:spPr>
      </p:pic>
    </p:spTree>
    <p:extLst>
      <p:ext uri="{BB962C8B-B14F-4D97-AF65-F5344CB8AC3E}">
        <p14:creationId xmlns:p14="http://schemas.microsoft.com/office/powerpoint/2010/main" val="305679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4831865"/>
            <a:ext cx="2747457" cy="1934208"/>
          </a:xfrm>
          <a:prstGeom prst="rect">
            <a:avLst/>
          </a:prstGeom>
        </p:spPr>
      </p:pic>
      <p:sp>
        <p:nvSpPr>
          <p:cNvPr id="2" name="Title 1"/>
          <p:cNvSpPr>
            <a:spLocks noGrp="1"/>
          </p:cNvSpPr>
          <p:nvPr>
            <p:ph type="title"/>
          </p:nvPr>
        </p:nvSpPr>
        <p:spPr>
          <a:xfrm>
            <a:off x="0" y="2702489"/>
            <a:ext cx="8455310" cy="2867090"/>
          </a:xfrm>
        </p:spPr>
        <p:txBody>
          <a:bodyPr>
            <a:normAutofit fontScale="90000"/>
          </a:bodyPr>
          <a:lstStyle/>
          <a:p>
            <a:r>
              <a:rPr lang="en-GB" sz="6000" b="1" dirty="0">
                <a:solidFill>
                  <a:srgbClr val="00B0F0"/>
                </a:solidFill>
              </a:rPr>
              <a:t>Elena Lengthorn</a:t>
            </a:r>
            <a:br>
              <a:rPr lang="en-GB" sz="4948" dirty="0">
                <a:solidFill>
                  <a:srgbClr val="00B0F0"/>
                </a:solidFill>
              </a:rPr>
            </a:br>
            <a:r>
              <a:rPr lang="en-GB" sz="4000" dirty="0"/>
              <a:t>Senior Lecturer Teacher Education</a:t>
            </a:r>
            <a:br>
              <a:rPr lang="en-GB" sz="4000" dirty="0">
                <a:solidFill>
                  <a:srgbClr val="00B0F0"/>
                </a:solidFill>
              </a:rPr>
            </a:br>
            <a:r>
              <a:rPr lang="en-GB" sz="5400" dirty="0">
                <a:solidFill>
                  <a:srgbClr val="00B0F0"/>
                </a:solidFill>
              </a:rPr>
              <a:t>e.lengthorn@worc.ac.uk</a:t>
            </a:r>
            <a:br>
              <a:rPr lang="en-GB" sz="5400" dirty="0">
                <a:solidFill>
                  <a:srgbClr val="00B0F0"/>
                </a:solidFill>
              </a:rPr>
            </a:br>
            <a:br>
              <a:rPr lang="en-GB" sz="4948" dirty="0">
                <a:solidFill>
                  <a:srgbClr val="00B0F0"/>
                </a:solidFill>
              </a:rPr>
            </a:br>
            <a:endParaRPr lang="en-GB" sz="4948" dirty="0">
              <a:solidFill>
                <a:srgbClr val="00B0F0"/>
              </a:solidFill>
            </a:endParaRPr>
          </a:p>
        </p:txBody>
      </p:sp>
      <p:pic>
        <p:nvPicPr>
          <p:cNvPr id="9" name="Picture 8">
            <a:extLst>
              <a:ext uri="{FF2B5EF4-FFF2-40B4-BE49-F238E27FC236}">
                <a16:creationId xmlns:a16="http://schemas.microsoft.com/office/drawing/2014/main" id="{EEB7D0C1-E315-4A07-BBCE-7FF74012C635}"/>
              </a:ext>
            </a:extLst>
          </p:cNvPr>
          <p:cNvPicPr>
            <a:picLocks noChangeAspect="1"/>
          </p:cNvPicPr>
          <p:nvPr/>
        </p:nvPicPr>
        <p:blipFill>
          <a:blip r:embed="rId4"/>
          <a:stretch>
            <a:fillRect/>
          </a:stretch>
        </p:blipFill>
        <p:spPr>
          <a:xfrm>
            <a:off x="0" y="0"/>
            <a:ext cx="6096000" cy="1964776"/>
          </a:xfrm>
          <a:prstGeom prst="rect">
            <a:avLst/>
          </a:prstGeom>
        </p:spPr>
      </p:pic>
      <p:pic>
        <p:nvPicPr>
          <p:cNvPr id="11" name="Picture 10">
            <a:extLst>
              <a:ext uri="{FF2B5EF4-FFF2-40B4-BE49-F238E27FC236}">
                <a16:creationId xmlns:a16="http://schemas.microsoft.com/office/drawing/2014/main" id="{06D52665-F987-4FE7-953B-30C0E28957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6586" y="1288421"/>
            <a:ext cx="3252334" cy="4903267"/>
          </a:xfrm>
          <a:prstGeom prst="rect">
            <a:avLst/>
          </a:prstGeom>
        </p:spPr>
      </p:pic>
      <p:pic>
        <p:nvPicPr>
          <p:cNvPr id="3" name="Picture 2">
            <a:extLst>
              <a:ext uri="{FF2B5EF4-FFF2-40B4-BE49-F238E27FC236}">
                <a16:creationId xmlns:a16="http://schemas.microsoft.com/office/drawing/2014/main" id="{D7549977-6F37-4F1E-B3CD-5BF3881E7961}"/>
              </a:ext>
            </a:extLst>
          </p:cNvPr>
          <p:cNvPicPr>
            <a:picLocks noChangeAspect="1"/>
          </p:cNvPicPr>
          <p:nvPr/>
        </p:nvPicPr>
        <p:blipFill>
          <a:blip r:embed="rId6"/>
          <a:stretch>
            <a:fillRect/>
          </a:stretch>
        </p:blipFill>
        <p:spPr>
          <a:xfrm>
            <a:off x="3473555" y="5289134"/>
            <a:ext cx="1731414" cy="1255885"/>
          </a:xfrm>
          <a:prstGeom prst="rect">
            <a:avLst/>
          </a:prstGeom>
        </p:spPr>
      </p:pic>
      <p:sp>
        <p:nvSpPr>
          <p:cNvPr id="8" name="TextBox 7">
            <a:extLst>
              <a:ext uri="{FF2B5EF4-FFF2-40B4-BE49-F238E27FC236}">
                <a16:creationId xmlns:a16="http://schemas.microsoft.com/office/drawing/2014/main" id="{00EC5482-3A8E-4E93-8A48-89F0D931E22D}"/>
              </a:ext>
            </a:extLst>
          </p:cNvPr>
          <p:cNvSpPr txBox="1"/>
          <p:nvPr/>
        </p:nvSpPr>
        <p:spPr>
          <a:xfrm>
            <a:off x="5038043" y="5369413"/>
            <a:ext cx="6261652" cy="954107"/>
          </a:xfrm>
          <a:prstGeom prst="rect">
            <a:avLst/>
          </a:prstGeom>
          <a:noFill/>
        </p:spPr>
        <p:txBody>
          <a:bodyPr wrap="square">
            <a:spAutoFit/>
          </a:bodyPr>
          <a:lstStyle/>
          <a:p>
            <a:r>
              <a:rPr lang="en-GB" sz="2800" dirty="0"/>
              <a:t>@Elengthorn</a:t>
            </a:r>
          </a:p>
          <a:p>
            <a:r>
              <a:rPr lang="en-GB" sz="2800" dirty="0"/>
              <a:t>#TiE2022</a:t>
            </a:r>
          </a:p>
        </p:txBody>
      </p:sp>
    </p:spTree>
    <p:extLst>
      <p:ext uri="{BB962C8B-B14F-4D97-AF65-F5344CB8AC3E}">
        <p14:creationId xmlns:p14="http://schemas.microsoft.com/office/powerpoint/2010/main" val="267974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DDF54E-E3D7-4EF6-9E27-C5446306A0F2}"/>
              </a:ext>
            </a:extLst>
          </p:cNvPr>
          <p:cNvPicPr>
            <a:picLocks noChangeAspect="1"/>
          </p:cNvPicPr>
          <p:nvPr/>
        </p:nvPicPr>
        <p:blipFill>
          <a:blip r:embed="rId3"/>
          <a:stretch>
            <a:fillRect/>
          </a:stretch>
        </p:blipFill>
        <p:spPr>
          <a:xfrm>
            <a:off x="7986106" y="3229799"/>
            <a:ext cx="4118084" cy="3441980"/>
          </a:xfrm>
          <a:prstGeom prst="rect">
            <a:avLst/>
          </a:prstGeom>
        </p:spPr>
      </p:pic>
      <p:sp>
        <p:nvSpPr>
          <p:cNvPr id="2" name="Title 1">
            <a:extLst>
              <a:ext uri="{FF2B5EF4-FFF2-40B4-BE49-F238E27FC236}">
                <a16:creationId xmlns:a16="http://schemas.microsoft.com/office/drawing/2014/main" id="{BDB94657-59C3-4823-A503-20D9F3D7CDF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4CFCCC1-2389-4229-A231-F2AF87DEB22A}"/>
              </a:ext>
            </a:extLst>
          </p:cNvPr>
          <p:cNvSpPr>
            <a:spLocks noGrp="1"/>
          </p:cNvSpPr>
          <p:nvPr>
            <p:ph idx="1"/>
          </p:nvPr>
        </p:nvSpPr>
        <p:spPr/>
        <p:txBody>
          <a:bodyPr/>
          <a:lstStyle/>
          <a:p>
            <a:endParaRPr lang="en-GB"/>
          </a:p>
        </p:txBody>
      </p:sp>
      <p:sp>
        <p:nvSpPr>
          <p:cNvPr id="4" name="Speech Bubble: Oval 3">
            <a:extLst>
              <a:ext uri="{FF2B5EF4-FFF2-40B4-BE49-F238E27FC236}">
                <a16:creationId xmlns:a16="http://schemas.microsoft.com/office/drawing/2014/main" id="{76B0F54C-A360-4F94-A0E4-97BEE36DB8FD}"/>
              </a:ext>
            </a:extLst>
          </p:cNvPr>
          <p:cNvSpPr/>
          <p:nvPr/>
        </p:nvSpPr>
        <p:spPr>
          <a:xfrm>
            <a:off x="-60152" y="365125"/>
            <a:ext cx="8944611" cy="471544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buFont typeface="+mj-lt"/>
              <a:buAutoNum type="arabicPeriod"/>
            </a:pPr>
            <a:r>
              <a:rPr lang="en-GB" sz="3200" dirty="0"/>
              <a:t>Why should we build in 15 minutes of movement?</a:t>
            </a:r>
          </a:p>
          <a:p>
            <a:pPr marL="514350" indent="-514350" algn="ctr">
              <a:buFont typeface="+mj-lt"/>
              <a:buAutoNum type="arabicPeriod"/>
            </a:pPr>
            <a:r>
              <a:rPr lang="en-GB" sz="3200" dirty="0"/>
              <a:t>How can we build in 15 minutes of movement?</a:t>
            </a:r>
          </a:p>
          <a:p>
            <a:pPr marL="514350" indent="-514350" algn="ctr">
              <a:buFont typeface="+mj-lt"/>
              <a:buAutoNum type="arabicPeriod"/>
            </a:pPr>
            <a:r>
              <a:rPr lang="en-GB" sz="3200" dirty="0"/>
              <a:t>What movement will we do and what will it achieve?</a:t>
            </a:r>
          </a:p>
        </p:txBody>
      </p:sp>
    </p:spTree>
    <p:extLst>
      <p:ext uri="{BB962C8B-B14F-4D97-AF65-F5344CB8AC3E}">
        <p14:creationId xmlns:p14="http://schemas.microsoft.com/office/powerpoint/2010/main" val="1847452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0C90A-061F-4607-904C-B91157DC09F1}"/>
              </a:ext>
            </a:extLst>
          </p:cNvPr>
          <p:cNvSpPr>
            <a:spLocks noGrp="1"/>
          </p:cNvSpPr>
          <p:nvPr>
            <p:ph type="title"/>
          </p:nvPr>
        </p:nvSpPr>
        <p:spPr/>
        <p:txBody>
          <a:bodyPr/>
          <a:lstStyle/>
          <a:p>
            <a:endParaRPr lang="en-GB"/>
          </a:p>
        </p:txBody>
      </p:sp>
      <p:pic>
        <p:nvPicPr>
          <p:cNvPr id="5" name="Content Placeholder 4" descr="Chart, bar chart&#10;&#10;Description automatically generated">
            <a:extLst>
              <a:ext uri="{FF2B5EF4-FFF2-40B4-BE49-F238E27FC236}">
                <a16:creationId xmlns:a16="http://schemas.microsoft.com/office/drawing/2014/main" id="{4592A05C-030E-4624-A198-CA4EB9D351F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0640" y="220996"/>
            <a:ext cx="9060180" cy="6416008"/>
          </a:xfrm>
        </p:spPr>
      </p:pic>
    </p:spTree>
    <p:extLst>
      <p:ext uri="{BB962C8B-B14F-4D97-AF65-F5344CB8AC3E}">
        <p14:creationId xmlns:p14="http://schemas.microsoft.com/office/powerpoint/2010/main" val="757618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F0F28502-A728-4A1F-8036-D2E99C0F6BB2}"/>
              </a:ext>
            </a:extLst>
          </p:cNvPr>
          <p:cNvSpPr>
            <a:spLocks noGrp="1"/>
          </p:cNvSpPr>
          <p:nvPr>
            <p:ph type="title"/>
          </p:nvPr>
        </p:nvSpPr>
        <p:spPr>
          <a:xfrm>
            <a:off x="0" y="0"/>
            <a:ext cx="12192000" cy="6858000"/>
          </a:xfrm>
          <a:solidFill>
            <a:srgbClr val="00A7D7"/>
          </a:solidFill>
        </p:spPr>
        <p:txBody>
          <a:bodyPr/>
          <a:lstStyle/>
          <a:p>
            <a:r>
              <a:rPr lang="en-GB" dirty="0"/>
              <a:t> </a:t>
            </a:r>
          </a:p>
        </p:txBody>
      </p:sp>
      <p:sp>
        <p:nvSpPr>
          <p:cNvPr id="4" name="Dotty line">
            <a:extLst>
              <a:ext uri="{FF2B5EF4-FFF2-40B4-BE49-F238E27FC236}">
                <a16:creationId xmlns:a16="http://schemas.microsoft.com/office/drawing/2014/main" id="{848FD376-5535-49B6-BD87-D39AB3496616}"/>
              </a:ext>
            </a:extLst>
          </p:cNvPr>
          <p:cNvSpPr txBox="1"/>
          <p:nvPr/>
        </p:nvSpPr>
        <p:spPr>
          <a:xfrm>
            <a:off x="466997" y="483327"/>
            <a:ext cx="11273245" cy="5688000"/>
          </a:xfrm>
          <a:prstGeom prst="rect">
            <a:avLst/>
          </a:prstGeom>
          <a:noFill/>
          <a:ln w="95250" cmpd="sng">
            <a:solidFill>
              <a:srgbClr val="FFF155"/>
            </a:solidFill>
            <a:prstDash val="sysDot"/>
            <a:round/>
            <a:extLst>
              <a:ext uri="{C807C97D-BFC1-408E-A445-0C87EB9F89A2}">
                <ask:lineSketchStyleProps xmlns:ask="http://schemas.microsoft.com/office/drawing/2018/sketchyshapes" sd="1219033472">
                  <a:custGeom>
                    <a:avLst/>
                    <a:gdLst>
                      <a:gd name="connsiteX0" fmla="*/ 0 w 11212830"/>
                      <a:gd name="connsiteY0" fmla="*/ 0 h 6389370"/>
                      <a:gd name="connsiteX1" fmla="*/ 478021 w 11212830"/>
                      <a:gd name="connsiteY1" fmla="*/ 0 h 6389370"/>
                      <a:gd name="connsiteX2" fmla="*/ 731785 w 11212830"/>
                      <a:gd name="connsiteY2" fmla="*/ 0 h 6389370"/>
                      <a:gd name="connsiteX3" fmla="*/ 1546190 w 11212830"/>
                      <a:gd name="connsiteY3" fmla="*/ 0 h 6389370"/>
                      <a:gd name="connsiteX4" fmla="*/ 2024211 w 11212830"/>
                      <a:gd name="connsiteY4" fmla="*/ 0 h 6389370"/>
                      <a:gd name="connsiteX5" fmla="*/ 2502232 w 11212830"/>
                      <a:gd name="connsiteY5" fmla="*/ 0 h 6389370"/>
                      <a:gd name="connsiteX6" fmla="*/ 3316637 w 11212830"/>
                      <a:gd name="connsiteY6" fmla="*/ 0 h 6389370"/>
                      <a:gd name="connsiteX7" fmla="*/ 3682529 w 11212830"/>
                      <a:gd name="connsiteY7" fmla="*/ 0 h 6389370"/>
                      <a:gd name="connsiteX8" fmla="*/ 4496935 w 11212830"/>
                      <a:gd name="connsiteY8" fmla="*/ 0 h 6389370"/>
                      <a:gd name="connsiteX9" fmla="*/ 5311341 w 11212830"/>
                      <a:gd name="connsiteY9" fmla="*/ 0 h 6389370"/>
                      <a:gd name="connsiteX10" fmla="*/ 5901489 w 11212830"/>
                      <a:gd name="connsiteY10" fmla="*/ 0 h 6389370"/>
                      <a:gd name="connsiteX11" fmla="*/ 6715895 w 11212830"/>
                      <a:gd name="connsiteY11" fmla="*/ 0 h 6389370"/>
                      <a:gd name="connsiteX12" fmla="*/ 7193916 w 11212830"/>
                      <a:gd name="connsiteY12" fmla="*/ 0 h 6389370"/>
                      <a:gd name="connsiteX13" fmla="*/ 7671936 w 11212830"/>
                      <a:gd name="connsiteY13" fmla="*/ 0 h 6389370"/>
                      <a:gd name="connsiteX14" fmla="*/ 8374214 w 11212830"/>
                      <a:gd name="connsiteY14" fmla="*/ 0 h 6389370"/>
                      <a:gd name="connsiteX15" fmla="*/ 8852234 w 11212830"/>
                      <a:gd name="connsiteY15" fmla="*/ 0 h 6389370"/>
                      <a:gd name="connsiteX16" fmla="*/ 9666640 w 11212830"/>
                      <a:gd name="connsiteY16" fmla="*/ 0 h 6389370"/>
                      <a:gd name="connsiteX17" fmla="*/ 10481045 w 11212830"/>
                      <a:gd name="connsiteY17" fmla="*/ 0 h 6389370"/>
                      <a:gd name="connsiteX18" fmla="*/ 11212830 w 11212830"/>
                      <a:gd name="connsiteY18" fmla="*/ 0 h 6389370"/>
                      <a:gd name="connsiteX19" fmla="*/ 11212830 w 11212830"/>
                      <a:gd name="connsiteY19" fmla="*/ 516958 h 6389370"/>
                      <a:gd name="connsiteX20" fmla="*/ 11212830 w 11212830"/>
                      <a:gd name="connsiteY20" fmla="*/ 906129 h 6389370"/>
                      <a:gd name="connsiteX21" fmla="*/ 11212830 w 11212830"/>
                      <a:gd name="connsiteY21" fmla="*/ 1359193 h 6389370"/>
                      <a:gd name="connsiteX22" fmla="*/ 11212830 w 11212830"/>
                      <a:gd name="connsiteY22" fmla="*/ 2003939 h 6389370"/>
                      <a:gd name="connsiteX23" fmla="*/ 11212830 w 11212830"/>
                      <a:gd name="connsiteY23" fmla="*/ 2520897 h 6389370"/>
                      <a:gd name="connsiteX24" fmla="*/ 11212830 w 11212830"/>
                      <a:gd name="connsiteY24" fmla="*/ 2973961 h 6389370"/>
                      <a:gd name="connsiteX25" fmla="*/ 11212830 w 11212830"/>
                      <a:gd name="connsiteY25" fmla="*/ 3618707 h 6389370"/>
                      <a:gd name="connsiteX26" fmla="*/ 11212830 w 11212830"/>
                      <a:gd name="connsiteY26" fmla="*/ 4199559 h 6389370"/>
                      <a:gd name="connsiteX27" fmla="*/ 11212830 w 11212830"/>
                      <a:gd name="connsiteY27" fmla="*/ 4780410 h 6389370"/>
                      <a:gd name="connsiteX28" fmla="*/ 11212830 w 11212830"/>
                      <a:gd name="connsiteY28" fmla="*/ 5489050 h 6389370"/>
                      <a:gd name="connsiteX29" fmla="*/ 11212830 w 11212830"/>
                      <a:gd name="connsiteY29" fmla="*/ 6389370 h 6389370"/>
                      <a:gd name="connsiteX30" fmla="*/ 10959066 w 11212830"/>
                      <a:gd name="connsiteY30" fmla="*/ 6389370 h 6389370"/>
                      <a:gd name="connsiteX31" fmla="*/ 10256789 w 11212830"/>
                      <a:gd name="connsiteY31" fmla="*/ 6389370 h 6389370"/>
                      <a:gd name="connsiteX32" fmla="*/ 10003025 w 11212830"/>
                      <a:gd name="connsiteY32" fmla="*/ 6389370 h 6389370"/>
                      <a:gd name="connsiteX33" fmla="*/ 9300747 w 11212830"/>
                      <a:gd name="connsiteY33" fmla="*/ 6389370 h 6389370"/>
                      <a:gd name="connsiteX34" fmla="*/ 8934855 w 11212830"/>
                      <a:gd name="connsiteY34" fmla="*/ 6389370 h 6389370"/>
                      <a:gd name="connsiteX35" fmla="*/ 8681091 w 11212830"/>
                      <a:gd name="connsiteY35" fmla="*/ 6389370 h 6389370"/>
                      <a:gd name="connsiteX36" fmla="*/ 8315199 w 11212830"/>
                      <a:gd name="connsiteY36" fmla="*/ 6389370 h 6389370"/>
                      <a:gd name="connsiteX37" fmla="*/ 7612921 w 11212830"/>
                      <a:gd name="connsiteY37" fmla="*/ 6389370 h 6389370"/>
                      <a:gd name="connsiteX38" fmla="*/ 7247029 w 11212830"/>
                      <a:gd name="connsiteY38" fmla="*/ 6389370 h 6389370"/>
                      <a:gd name="connsiteX39" fmla="*/ 6993265 w 11212830"/>
                      <a:gd name="connsiteY39" fmla="*/ 6389370 h 6389370"/>
                      <a:gd name="connsiteX40" fmla="*/ 6627373 w 11212830"/>
                      <a:gd name="connsiteY40" fmla="*/ 6389370 h 6389370"/>
                      <a:gd name="connsiteX41" fmla="*/ 6149352 w 11212830"/>
                      <a:gd name="connsiteY41" fmla="*/ 6389370 h 6389370"/>
                      <a:gd name="connsiteX42" fmla="*/ 5559203 w 11212830"/>
                      <a:gd name="connsiteY42" fmla="*/ 6389370 h 6389370"/>
                      <a:gd name="connsiteX43" fmla="*/ 5193311 w 11212830"/>
                      <a:gd name="connsiteY43" fmla="*/ 6389370 h 6389370"/>
                      <a:gd name="connsiteX44" fmla="*/ 4378905 w 11212830"/>
                      <a:gd name="connsiteY44" fmla="*/ 6389370 h 6389370"/>
                      <a:gd name="connsiteX45" fmla="*/ 3788756 w 11212830"/>
                      <a:gd name="connsiteY45" fmla="*/ 6389370 h 6389370"/>
                      <a:gd name="connsiteX46" fmla="*/ 2974351 w 11212830"/>
                      <a:gd name="connsiteY46" fmla="*/ 6389370 h 6389370"/>
                      <a:gd name="connsiteX47" fmla="*/ 2272073 w 11212830"/>
                      <a:gd name="connsiteY47" fmla="*/ 6389370 h 6389370"/>
                      <a:gd name="connsiteX48" fmla="*/ 1794053 w 11212830"/>
                      <a:gd name="connsiteY48" fmla="*/ 6389370 h 6389370"/>
                      <a:gd name="connsiteX49" fmla="*/ 1091776 w 11212830"/>
                      <a:gd name="connsiteY49" fmla="*/ 6389370 h 6389370"/>
                      <a:gd name="connsiteX50" fmla="*/ 725883 w 11212830"/>
                      <a:gd name="connsiteY50" fmla="*/ 6389370 h 6389370"/>
                      <a:gd name="connsiteX51" fmla="*/ 0 w 11212830"/>
                      <a:gd name="connsiteY51" fmla="*/ 6389370 h 6389370"/>
                      <a:gd name="connsiteX52" fmla="*/ 0 w 11212830"/>
                      <a:gd name="connsiteY52" fmla="*/ 6000199 h 6389370"/>
                      <a:gd name="connsiteX53" fmla="*/ 0 w 11212830"/>
                      <a:gd name="connsiteY53" fmla="*/ 5291560 h 6389370"/>
                      <a:gd name="connsiteX54" fmla="*/ 0 w 11212830"/>
                      <a:gd name="connsiteY54" fmla="*/ 4646815 h 6389370"/>
                      <a:gd name="connsiteX55" fmla="*/ 0 w 11212830"/>
                      <a:gd name="connsiteY55" fmla="*/ 4002069 h 6389370"/>
                      <a:gd name="connsiteX56" fmla="*/ 0 w 11212830"/>
                      <a:gd name="connsiteY56" fmla="*/ 3357324 h 6389370"/>
                      <a:gd name="connsiteX57" fmla="*/ 0 w 11212830"/>
                      <a:gd name="connsiteY57" fmla="*/ 2904259 h 6389370"/>
                      <a:gd name="connsiteX58" fmla="*/ 0 w 11212830"/>
                      <a:gd name="connsiteY58" fmla="*/ 2195620 h 6389370"/>
                      <a:gd name="connsiteX59" fmla="*/ 0 w 11212830"/>
                      <a:gd name="connsiteY59" fmla="*/ 1614768 h 6389370"/>
                      <a:gd name="connsiteX60" fmla="*/ 0 w 11212830"/>
                      <a:gd name="connsiteY60" fmla="*/ 1225597 h 6389370"/>
                      <a:gd name="connsiteX61" fmla="*/ 0 w 11212830"/>
                      <a:gd name="connsiteY61" fmla="*/ 644746 h 6389370"/>
                      <a:gd name="connsiteX62" fmla="*/ 0 w 11212830"/>
                      <a:gd name="connsiteY62" fmla="*/ 0 h 638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212830" h="6389370" extrusionOk="0">
                        <a:moveTo>
                          <a:pt x="0" y="0"/>
                        </a:moveTo>
                        <a:cubicBezTo>
                          <a:pt x="200739" y="-51304"/>
                          <a:pt x="377049" y="32590"/>
                          <a:pt x="478021" y="0"/>
                        </a:cubicBezTo>
                        <a:cubicBezTo>
                          <a:pt x="578993" y="-32590"/>
                          <a:pt x="650317" y="323"/>
                          <a:pt x="731785" y="0"/>
                        </a:cubicBezTo>
                        <a:cubicBezTo>
                          <a:pt x="813253" y="-323"/>
                          <a:pt x="1173925" y="64314"/>
                          <a:pt x="1546190" y="0"/>
                        </a:cubicBezTo>
                        <a:cubicBezTo>
                          <a:pt x="1918455" y="-64314"/>
                          <a:pt x="1817721" y="20384"/>
                          <a:pt x="2024211" y="0"/>
                        </a:cubicBezTo>
                        <a:cubicBezTo>
                          <a:pt x="2230701" y="-20384"/>
                          <a:pt x="2293951" y="11206"/>
                          <a:pt x="2502232" y="0"/>
                        </a:cubicBezTo>
                        <a:cubicBezTo>
                          <a:pt x="2710513" y="-11206"/>
                          <a:pt x="2935325" y="94978"/>
                          <a:pt x="3316637" y="0"/>
                        </a:cubicBezTo>
                        <a:cubicBezTo>
                          <a:pt x="3697949" y="-94978"/>
                          <a:pt x="3512153" y="37206"/>
                          <a:pt x="3682529" y="0"/>
                        </a:cubicBezTo>
                        <a:cubicBezTo>
                          <a:pt x="3852905" y="-37206"/>
                          <a:pt x="4320821" y="43589"/>
                          <a:pt x="4496935" y="0"/>
                        </a:cubicBezTo>
                        <a:cubicBezTo>
                          <a:pt x="4673049" y="-43589"/>
                          <a:pt x="5015728" y="51476"/>
                          <a:pt x="5311341" y="0"/>
                        </a:cubicBezTo>
                        <a:cubicBezTo>
                          <a:pt x="5606954" y="-51476"/>
                          <a:pt x="5665942" y="30931"/>
                          <a:pt x="5901489" y="0"/>
                        </a:cubicBezTo>
                        <a:cubicBezTo>
                          <a:pt x="6137036" y="-30931"/>
                          <a:pt x="6355221" y="20344"/>
                          <a:pt x="6715895" y="0"/>
                        </a:cubicBezTo>
                        <a:cubicBezTo>
                          <a:pt x="7076569" y="-20344"/>
                          <a:pt x="6973782" y="36832"/>
                          <a:pt x="7193916" y="0"/>
                        </a:cubicBezTo>
                        <a:cubicBezTo>
                          <a:pt x="7414050" y="-36832"/>
                          <a:pt x="7538595" y="9450"/>
                          <a:pt x="7671936" y="0"/>
                        </a:cubicBezTo>
                        <a:cubicBezTo>
                          <a:pt x="7805277" y="-9450"/>
                          <a:pt x="8040949" y="13266"/>
                          <a:pt x="8374214" y="0"/>
                        </a:cubicBezTo>
                        <a:cubicBezTo>
                          <a:pt x="8707479" y="-13266"/>
                          <a:pt x="8755086" y="16678"/>
                          <a:pt x="8852234" y="0"/>
                        </a:cubicBezTo>
                        <a:cubicBezTo>
                          <a:pt x="8949382" y="-16678"/>
                          <a:pt x="9394810" y="70231"/>
                          <a:pt x="9666640" y="0"/>
                        </a:cubicBezTo>
                        <a:cubicBezTo>
                          <a:pt x="9938470" y="-70231"/>
                          <a:pt x="10279444" y="11205"/>
                          <a:pt x="10481045" y="0"/>
                        </a:cubicBezTo>
                        <a:cubicBezTo>
                          <a:pt x="10682646" y="-11205"/>
                          <a:pt x="11059933" y="2930"/>
                          <a:pt x="11212830" y="0"/>
                        </a:cubicBezTo>
                        <a:cubicBezTo>
                          <a:pt x="11274230" y="211502"/>
                          <a:pt x="11163661" y="306801"/>
                          <a:pt x="11212830" y="516958"/>
                        </a:cubicBezTo>
                        <a:cubicBezTo>
                          <a:pt x="11261999" y="727115"/>
                          <a:pt x="11206591" y="817022"/>
                          <a:pt x="11212830" y="906129"/>
                        </a:cubicBezTo>
                        <a:cubicBezTo>
                          <a:pt x="11219069" y="995236"/>
                          <a:pt x="11182220" y="1172136"/>
                          <a:pt x="11212830" y="1359193"/>
                        </a:cubicBezTo>
                        <a:cubicBezTo>
                          <a:pt x="11243440" y="1546250"/>
                          <a:pt x="11167305" y="1752496"/>
                          <a:pt x="11212830" y="2003939"/>
                        </a:cubicBezTo>
                        <a:cubicBezTo>
                          <a:pt x="11258355" y="2255382"/>
                          <a:pt x="11189025" y="2289392"/>
                          <a:pt x="11212830" y="2520897"/>
                        </a:cubicBezTo>
                        <a:cubicBezTo>
                          <a:pt x="11236635" y="2752402"/>
                          <a:pt x="11163549" y="2812458"/>
                          <a:pt x="11212830" y="2973961"/>
                        </a:cubicBezTo>
                        <a:cubicBezTo>
                          <a:pt x="11262111" y="3135464"/>
                          <a:pt x="11146885" y="3298350"/>
                          <a:pt x="11212830" y="3618707"/>
                        </a:cubicBezTo>
                        <a:cubicBezTo>
                          <a:pt x="11278775" y="3939064"/>
                          <a:pt x="11208929" y="3964585"/>
                          <a:pt x="11212830" y="4199559"/>
                        </a:cubicBezTo>
                        <a:cubicBezTo>
                          <a:pt x="11216731" y="4434533"/>
                          <a:pt x="11146353" y="4501281"/>
                          <a:pt x="11212830" y="4780410"/>
                        </a:cubicBezTo>
                        <a:cubicBezTo>
                          <a:pt x="11279307" y="5059539"/>
                          <a:pt x="11184077" y="5291434"/>
                          <a:pt x="11212830" y="5489050"/>
                        </a:cubicBezTo>
                        <a:cubicBezTo>
                          <a:pt x="11241583" y="5686666"/>
                          <a:pt x="11198617" y="6126824"/>
                          <a:pt x="11212830" y="6389370"/>
                        </a:cubicBezTo>
                        <a:cubicBezTo>
                          <a:pt x="11160154" y="6396285"/>
                          <a:pt x="11064720" y="6378061"/>
                          <a:pt x="10959066" y="6389370"/>
                        </a:cubicBezTo>
                        <a:cubicBezTo>
                          <a:pt x="10853412" y="6400679"/>
                          <a:pt x="10460559" y="6369130"/>
                          <a:pt x="10256789" y="6389370"/>
                        </a:cubicBezTo>
                        <a:cubicBezTo>
                          <a:pt x="10053019" y="6409610"/>
                          <a:pt x="10123927" y="6381219"/>
                          <a:pt x="10003025" y="6389370"/>
                        </a:cubicBezTo>
                        <a:cubicBezTo>
                          <a:pt x="9882123" y="6397521"/>
                          <a:pt x="9564672" y="6379390"/>
                          <a:pt x="9300747" y="6389370"/>
                        </a:cubicBezTo>
                        <a:cubicBezTo>
                          <a:pt x="9036822" y="6399350"/>
                          <a:pt x="9084030" y="6381494"/>
                          <a:pt x="8934855" y="6389370"/>
                        </a:cubicBezTo>
                        <a:cubicBezTo>
                          <a:pt x="8785680" y="6397246"/>
                          <a:pt x="8791869" y="6383799"/>
                          <a:pt x="8681091" y="6389370"/>
                        </a:cubicBezTo>
                        <a:cubicBezTo>
                          <a:pt x="8570313" y="6394941"/>
                          <a:pt x="8462983" y="6378155"/>
                          <a:pt x="8315199" y="6389370"/>
                        </a:cubicBezTo>
                        <a:cubicBezTo>
                          <a:pt x="8167415" y="6400585"/>
                          <a:pt x="7926261" y="6339623"/>
                          <a:pt x="7612921" y="6389370"/>
                        </a:cubicBezTo>
                        <a:cubicBezTo>
                          <a:pt x="7299581" y="6439117"/>
                          <a:pt x="7357573" y="6348471"/>
                          <a:pt x="7247029" y="6389370"/>
                        </a:cubicBezTo>
                        <a:cubicBezTo>
                          <a:pt x="7136485" y="6430269"/>
                          <a:pt x="7079190" y="6368077"/>
                          <a:pt x="6993265" y="6389370"/>
                        </a:cubicBezTo>
                        <a:cubicBezTo>
                          <a:pt x="6907340" y="6410663"/>
                          <a:pt x="6704275" y="6368250"/>
                          <a:pt x="6627373" y="6389370"/>
                        </a:cubicBezTo>
                        <a:cubicBezTo>
                          <a:pt x="6550471" y="6410490"/>
                          <a:pt x="6283822" y="6354563"/>
                          <a:pt x="6149352" y="6389370"/>
                        </a:cubicBezTo>
                        <a:cubicBezTo>
                          <a:pt x="6014882" y="6424177"/>
                          <a:pt x="5700171" y="6336107"/>
                          <a:pt x="5559203" y="6389370"/>
                        </a:cubicBezTo>
                        <a:cubicBezTo>
                          <a:pt x="5418235" y="6442633"/>
                          <a:pt x="5328349" y="6379182"/>
                          <a:pt x="5193311" y="6389370"/>
                        </a:cubicBezTo>
                        <a:cubicBezTo>
                          <a:pt x="5058273" y="6399558"/>
                          <a:pt x="4556941" y="6359194"/>
                          <a:pt x="4378905" y="6389370"/>
                        </a:cubicBezTo>
                        <a:cubicBezTo>
                          <a:pt x="4200869" y="6419546"/>
                          <a:pt x="4028830" y="6380289"/>
                          <a:pt x="3788756" y="6389370"/>
                        </a:cubicBezTo>
                        <a:cubicBezTo>
                          <a:pt x="3548682" y="6398451"/>
                          <a:pt x="3229413" y="6359057"/>
                          <a:pt x="2974351" y="6389370"/>
                        </a:cubicBezTo>
                        <a:cubicBezTo>
                          <a:pt x="2719289" y="6419683"/>
                          <a:pt x="2614073" y="6305221"/>
                          <a:pt x="2272073" y="6389370"/>
                        </a:cubicBezTo>
                        <a:cubicBezTo>
                          <a:pt x="1930073" y="6473519"/>
                          <a:pt x="1931051" y="6360334"/>
                          <a:pt x="1794053" y="6389370"/>
                        </a:cubicBezTo>
                        <a:cubicBezTo>
                          <a:pt x="1657055" y="6418406"/>
                          <a:pt x="1297523" y="6326295"/>
                          <a:pt x="1091776" y="6389370"/>
                        </a:cubicBezTo>
                        <a:cubicBezTo>
                          <a:pt x="886029" y="6452445"/>
                          <a:pt x="851288" y="6349447"/>
                          <a:pt x="725883" y="6389370"/>
                        </a:cubicBezTo>
                        <a:cubicBezTo>
                          <a:pt x="600478" y="6429293"/>
                          <a:pt x="204177" y="6379076"/>
                          <a:pt x="0" y="6389370"/>
                        </a:cubicBezTo>
                        <a:cubicBezTo>
                          <a:pt x="-13196" y="6199555"/>
                          <a:pt x="12387" y="6085661"/>
                          <a:pt x="0" y="6000199"/>
                        </a:cubicBezTo>
                        <a:cubicBezTo>
                          <a:pt x="-12387" y="5914737"/>
                          <a:pt x="80817" y="5516449"/>
                          <a:pt x="0" y="5291560"/>
                        </a:cubicBezTo>
                        <a:cubicBezTo>
                          <a:pt x="-80817" y="5066671"/>
                          <a:pt x="1017" y="4926692"/>
                          <a:pt x="0" y="4646815"/>
                        </a:cubicBezTo>
                        <a:cubicBezTo>
                          <a:pt x="-1017" y="4366939"/>
                          <a:pt x="47227" y="4321120"/>
                          <a:pt x="0" y="4002069"/>
                        </a:cubicBezTo>
                        <a:cubicBezTo>
                          <a:pt x="-47227" y="3683018"/>
                          <a:pt x="49611" y="3510329"/>
                          <a:pt x="0" y="3357324"/>
                        </a:cubicBezTo>
                        <a:cubicBezTo>
                          <a:pt x="-49611" y="3204320"/>
                          <a:pt x="54328" y="3113088"/>
                          <a:pt x="0" y="2904259"/>
                        </a:cubicBezTo>
                        <a:cubicBezTo>
                          <a:pt x="-54328" y="2695431"/>
                          <a:pt x="26995" y="2513644"/>
                          <a:pt x="0" y="2195620"/>
                        </a:cubicBezTo>
                        <a:cubicBezTo>
                          <a:pt x="-26995" y="1877596"/>
                          <a:pt x="17828" y="1779431"/>
                          <a:pt x="0" y="1614768"/>
                        </a:cubicBezTo>
                        <a:cubicBezTo>
                          <a:pt x="-17828" y="1450105"/>
                          <a:pt x="34646" y="1404752"/>
                          <a:pt x="0" y="1225597"/>
                        </a:cubicBezTo>
                        <a:cubicBezTo>
                          <a:pt x="-34646" y="1046442"/>
                          <a:pt x="46507" y="809463"/>
                          <a:pt x="0" y="644746"/>
                        </a:cubicBezTo>
                        <a:cubicBezTo>
                          <a:pt x="-46507" y="480029"/>
                          <a:pt x="18733" y="315669"/>
                          <a:pt x="0" y="0"/>
                        </a:cubicBezTo>
                        <a:close/>
                      </a:path>
                    </a:pathLst>
                  </a:custGeom>
                  <ask:type>
                    <ask:lineSketchNone/>
                  </ask:type>
                </ask:lineSketchStyleProps>
              </a:ext>
            </a:extLst>
          </a:ln>
        </p:spPr>
        <p:txBody>
          <a:bodyPr wrap="square" rtlCol="0" anchor="ctr" anchorCtr="1">
            <a:noAutofit/>
          </a:bodyPr>
          <a:lstStyle/>
          <a:p>
            <a:endParaRPr lang="en-GB" dirty="0"/>
          </a:p>
        </p:txBody>
      </p:sp>
      <p:pic>
        <p:nvPicPr>
          <p:cNvPr id="15" name="Picture 14">
            <a:extLst>
              <a:ext uri="{FF2B5EF4-FFF2-40B4-BE49-F238E27FC236}">
                <a16:creationId xmlns:a16="http://schemas.microsoft.com/office/drawing/2014/main" id="{1E3F2BD6-C6AF-4F1A-BFFB-A28348641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9837" y="3769578"/>
            <a:ext cx="5490328" cy="2757667"/>
          </a:xfrm>
          <a:prstGeom prst="rect">
            <a:avLst/>
          </a:prstGeom>
        </p:spPr>
      </p:pic>
      <p:pic>
        <p:nvPicPr>
          <p:cNvPr id="6" name="Footprint" descr="Logo&#10;&#10;Description automatically generated">
            <a:extLst>
              <a:ext uri="{FF2B5EF4-FFF2-40B4-BE49-F238E27FC236}">
                <a16:creationId xmlns:a16="http://schemas.microsoft.com/office/drawing/2014/main" id="{325FBCAE-F716-46ED-8C62-3AC4D42C1B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346" y="154248"/>
            <a:ext cx="7827333" cy="12100107"/>
          </a:xfrm>
          <a:prstGeom prst="rect">
            <a:avLst/>
          </a:prstGeom>
        </p:spPr>
      </p:pic>
      <p:pic>
        <p:nvPicPr>
          <p:cNvPr id="10" name="Pointer" descr="Shape&#10;&#10;Description automatically generated">
            <a:extLst>
              <a:ext uri="{FF2B5EF4-FFF2-40B4-BE49-F238E27FC236}">
                <a16:creationId xmlns:a16="http://schemas.microsoft.com/office/drawing/2014/main" id="{DA3F3D83-2CDD-4BEB-9045-97120056894F}"/>
              </a:ext>
            </a:extLst>
          </p:cNvPr>
          <p:cNvPicPr>
            <a:picLocks noChangeAspect="1"/>
          </p:cNvPicPr>
          <p:nvPr/>
        </p:nvPicPr>
        <p:blipFill>
          <a:blip r:embed="rId4">
            <a:alphaModFix amt="85000"/>
            <a:extLst>
              <a:ext uri="{28A0092B-C50C-407E-A947-70E740481C1C}">
                <a14:useLocalDpi xmlns:a14="http://schemas.microsoft.com/office/drawing/2010/main" val="0"/>
              </a:ext>
            </a:extLst>
          </a:blip>
          <a:stretch>
            <a:fillRect/>
          </a:stretch>
        </p:blipFill>
        <p:spPr>
          <a:xfrm>
            <a:off x="8361342" y="1374080"/>
            <a:ext cx="2273805" cy="3495908"/>
          </a:xfrm>
          <a:prstGeom prst="rect">
            <a:avLst/>
          </a:prstGeom>
        </p:spPr>
      </p:pic>
      <p:pic>
        <p:nvPicPr>
          <p:cNvPr id="14" name="UoW logo">
            <a:extLst>
              <a:ext uri="{FF2B5EF4-FFF2-40B4-BE49-F238E27FC236}">
                <a16:creationId xmlns:a16="http://schemas.microsoft.com/office/drawing/2014/main" id="{D6564968-4B18-45A8-B9B1-C2A623221A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026" y="6332543"/>
            <a:ext cx="1254227" cy="40467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6EC5B6C-295E-479A-BBA8-96DCB6383B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127" y="6342387"/>
            <a:ext cx="636437" cy="376518"/>
          </a:xfrm>
          <a:prstGeom prst="rect">
            <a:avLst/>
          </a:prstGeom>
        </p:spPr>
      </p:pic>
      <p:sp>
        <p:nvSpPr>
          <p:cNvPr id="17" name="TextBox 16">
            <a:extLst>
              <a:ext uri="{FF2B5EF4-FFF2-40B4-BE49-F238E27FC236}">
                <a16:creationId xmlns:a16="http://schemas.microsoft.com/office/drawing/2014/main" id="{DF42475F-981D-40A7-8EA3-FE6689F0FFB0}"/>
              </a:ext>
            </a:extLst>
          </p:cNvPr>
          <p:cNvSpPr txBox="1"/>
          <p:nvPr/>
        </p:nvSpPr>
        <p:spPr>
          <a:xfrm>
            <a:off x="1627319" y="3504049"/>
            <a:ext cx="5626609" cy="2400657"/>
          </a:xfrm>
          <a:prstGeom prst="rect">
            <a:avLst/>
          </a:prstGeom>
          <a:noFill/>
        </p:spPr>
        <p:txBody>
          <a:bodyPr wrap="square" rtlCol="0">
            <a:spAutoFit/>
          </a:bodyPr>
          <a:lstStyle/>
          <a:p>
            <a:pPr algn="ctr"/>
            <a:r>
              <a:rPr lang="en-GB" sz="5000" dirty="0">
                <a:solidFill>
                  <a:schemeClr val="bg1"/>
                </a:solidFill>
                <a:latin typeface="Kristen ITC" panose="03050502040202030202" pitchFamily="66" charset="0"/>
              </a:rPr>
              <a:t>You have promised to Move the World</a:t>
            </a:r>
          </a:p>
        </p:txBody>
      </p:sp>
      <p:pic>
        <p:nvPicPr>
          <p:cNvPr id="12" name="Picture 11" descr="Logo, icon&#10;&#10;Description automatically generated">
            <a:extLst>
              <a:ext uri="{FF2B5EF4-FFF2-40B4-BE49-F238E27FC236}">
                <a16:creationId xmlns:a16="http://schemas.microsoft.com/office/drawing/2014/main" id="{100AE771-E8D3-478E-9641-5E738A273B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47779" y="1437121"/>
            <a:ext cx="2100931" cy="2100931"/>
          </a:xfrm>
          <a:prstGeom prst="rect">
            <a:avLst/>
          </a:prstGeom>
        </p:spPr>
      </p:pic>
      <p:sp>
        <p:nvSpPr>
          <p:cNvPr id="3" name="Title">
            <a:extLst>
              <a:ext uri="{FF2B5EF4-FFF2-40B4-BE49-F238E27FC236}">
                <a16:creationId xmlns:a16="http://schemas.microsoft.com/office/drawing/2014/main" id="{915F2855-CB87-434A-9AA2-16CDC39131EC}"/>
              </a:ext>
            </a:extLst>
          </p:cNvPr>
          <p:cNvSpPr>
            <a:spLocks noGrp="1"/>
          </p:cNvSpPr>
          <p:nvPr>
            <p:ph idx="1"/>
          </p:nvPr>
        </p:nvSpPr>
        <p:spPr>
          <a:xfrm>
            <a:off x="929641" y="858974"/>
            <a:ext cx="10515600" cy="1335587"/>
          </a:xfrm>
          <a:noFill/>
        </p:spPr>
        <p:txBody>
          <a:bodyPr>
            <a:normAutofit lnSpcReduction="10000"/>
          </a:bodyPr>
          <a:lstStyle/>
          <a:p>
            <a:pPr marL="0" indent="0">
              <a:buNone/>
            </a:pPr>
            <a:r>
              <a:rPr lang="en-GB" sz="9600" dirty="0">
                <a:ln w="25400">
                  <a:solidFill>
                    <a:schemeClr val="bg1"/>
                  </a:solidFill>
                </a:ln>
                <a:solidFill>
                  <a:srgbClr val="E2071F"/>
                </a:solidFill>
                <a:latin typeface="Kristen ITC" panose="03050502040202030202" pitchFamily="66" charset="0"/>
              </a:rPr>
              <a:t>Congratulations!</a:t>
            </a:r>
          </a:p>
        </p:txBody>
      </p:sp>
    </p:spTree>
    <p:extLst>
      <p:ext uri="{BB962C8B-B14F-4D97-AF65-F5344CB8AC3E}">
        <p14:creationId xmlns:p14="http://schemas.microsoft.com/office/powerpoint/2010/main" val="3704942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F0F28502-A728-4A1F-8036-D2E99C0F6BB2}"/>
              </a:ext>
            </a:extLst>
          </p:cNvPr>
          <p:cNvSpPr>
            <a:spLocks noGrp="1"/>
          </p:cNvSpPr>
          <p:nvPr>
            <p:ph type="title"/>
          </p:nvPr>
        </p:nvSpPr>
        <p:spPr>
          <a:xfrm>
            <a:off x="0" y="0"/>
            <a:ext cx="12192000" cy="6858000"/>
          </a:xfrm>
          <a:solidFill>
            <a:srgbClr val="00A7D7"/>
          </a:solidFill>
        </p:spPr>
        <p:txBody>
          <a:bodyPr/>
          <a:lstStyle/>
          <a:p>
            <a:r>
              <a:rPr lang="en-GB" dirty="0"/>
              <a:t> </a:t>
            </a:r>
          </a:p>
        </p:txBody>
      </p:sp>
      <p:sp>
        <p:nvSpPr>
          <p:cNvPr id="4" name="Dotty line">
            <a:extLst>
              <a:ext uri="{FF2B5EF4-FFF2-40B4-BE49-F238E27FC236}">
                <a16:creationId xmlns:a16="http://schemas.microsoft.com/office/drawing/2014/main" id="{848FD376-5535-49B6-BD87-D39AB3496616}"/>
              </a:ext>
            </a:extLst>
          </p:cNvPr>
          <p:cNvSpPr txBox="1"/>
          <p:nvPr/>
        </p:nvSpPr>
        <p:spPr>
          <a:xfrm>
            <a:off x="466997" y="483327"/>
            <a:ext cx="11273245" cy="5688000"/>
          </a:xfrm>
          <a:prstGeom prst="rect">
            <a:avLst/>
          </a:prstGeom>
          <a:solidFill>
            <a:schemeClr val="bg1"/>
          </a:solidFill>
          <a:ln w="95250" cmpd="sng">
            <a:solidFill>
              <a:srgbClr val="FFF155"/>
            </a:solidFill>
            <a:prstDash val="sysDot"/>
            <a:round/>
            <a:extLst>
              <a:ext uri="{C807C97D-BFC1-408E-A445-0C87EB9F89A2}">
                <ask:lineSketchStyleProps xmlns:ask="http://schemas.microsoft.com/office/drawing/2018/sketchyshapes" sd="1219033472">
                  <a:custGeom>
                    <a:avLst/>
                    <a:gdLst>
                      <a:gd name="connsiteX0" fmla="*/ 0 w 11212830"/>
                      <a:gd name="connsiteY0" fmla="*/ 0 h 6389370"/>
                      <a:gd name="connsiteX1" fmla="*/ 478021 w 11212830"/>
                      <a:gd name="connsiteY1" fmla="*/ 0 h 6389370"/>
                      <a:gd name="connsiteX2" fmla="*/ 731785 w 11212830"/>
                      <a:gd name="connsiteY2" fmla="*/ 0 h 6389370"/>
                      <a:gd name="connsiteX3" fmla="*/ 1546190 w 11212830"/>
                      <a:gd name="connsiteY3" fmla="*/ 0 h 6389370"/>
                      <a:gd name="connsiteX4" fmla="*/ 2024211 w 11212830"/>
                      <a:gd name="connsiteY4" fmla="*/ 0 h 6389370"/>
                      <a:gd name="connsiteX5" fmla="*/ 2502232 w 11212830"/>
                      <a:gd name="connsiteY5" fmla="*/ 0 h 6389370"/>
                      <a:gd name="connsiteX6" fmla="*/ 3316637 w 11212830"/>
                      <a:gd name="connsiteY6" fmla="*/ 0 h 6389370"/>
                      <a:gd name="connsiteX7" fmla="*/ 3682529 w 11212830"/>
                      <a:gd name="connsiteY7" fmla="*/ 0 h 6389370"/>
                      <a:gd name="connsiteX8" fmla="*/ 4496935 w 11212830"/>
                      <a:gd name="connsiteY8" fmla="*/ 0 h 6389370"/>
                      <a:gd name="connsiteX9" fmla="*/ 5311341 w 11212830"/>
                      <a:gd name="connsiteY9" fmla="*/ 0 h 6389370"/>
                      <a:gd name="connsiteX10" fmla="*/ 5901489 w 11212830"/>
                      <a:gd name="connsiteY10" fmla="*/ 0 h 6389370"/>
                      <a:gd name="connsiteX11" fmla="*/ 6715895 w 11212830"/>
                      <a:gd name="connsiteY11" fmla="*/ 0 h 6389370"/>
                      <a:gd name="connsiteX12" fmla="*/ 7193916 w 11212830"/>
                      <a:gd name="connsiteY12" fmla="*/ 0 h 6389370"/>
                      <a:gd name="connsiteX13" fmla="*/ 7671936 w 11212830"/>
                      <a:gd name="connsiteY13" fmla="*/ 0 h 6389370"/>
                      <a:gd name="connsiteX14" fmla="*/ 8374214 w 11212830"/>
                      <a:gd name="connsiteY14" fmla="*/ 0 h 6389370"/>
                      <a:gd name="connsiteX15" fmla="*/ 8852234 w 11212830"/>
                      <a:gd name="connsiteY15" fmla="*/ 0 h 6389370"/>
                      <a:gd name="connsiteX16" fmla="*/ 9666640 w 11212830"/>
                      <a:gd name="connsiteY16" fmla="*/ 0 h 6389370"/>
                      <a:gd name="connsiteX17" fmla="*/ 10481045 w 11212830"/>
                      <a:gd name="connsiteY17" fmla="*/ 0 h 6389370"/>
                      <a:gd name="connsiteX18" fmla="*/ 11212830 w 11212830"/>
                      <a:gd name="connsiteY18" fmla="*/ 0 h 6389370"/>
                      <a:gd name="connsiteX19" fmla="*/ 11212830 w 11212830"/>
                      <a:gd name="connsiteY19" fmla="*/ 516958 h 6389370"/>
                      <a:gd name="connsiteX20" fmla="*/ 11212830 w 11212830"/>
                      <a:gd name="connsiteY20" fmla="*/ 906129 h 6389370"/>
                      <a:gd name="connsiteX21" fmla="*/ 11212830 w 11212830"/>
                      <a:gd name="connsiteY21" fmla="*/ 1359193 h 6389370"/>
                      <a:gd name="connsiteX22" fmla="*/ 11212830 w 11212830"/>
                      <a:gd name="connsiteY22" fmla="*/ 2003939 h 6389370"/>
                      <a:gd name="connsiteX23" fmla="*/ 11212830 w 11212830"/>
                      <a:gd name="connsiteY23" fmla="*/ 2520897 h 6389370"/>
                      <a:gd name="connsiteX24" fmla="*/ 11212830 w 11212830"/>
                      <a:gd name="connsiteY24" fmla="*/ 2973961 h 6389370"/>
                      <a:gd name="connsiteX25" fmla="*/ 11212830 w 11212830"/>
                      <a:gd name="connsiteY25" fmla="*/ 3618707 h 6389370"/>
                      <a:gd name="connsiteX26" fmla="*/ 11212830 w 11212830"/>
                      <a:gd name="connsiteY26" fmla="*/ 4199559 h 6389370"/>
                      <a:gd name="connsiteX27" fmla="*/ 11212830 w 11212830"/>
                      <a:gd name="connsiteY27" fmla="*/ 4780410 h 6389370"/>
                      <a:gd name="connsiteX28" fmla="*/ 11212830 w 11212830"/>
                      <a:gd name="connsiteY28" fmla="*/ 5489050 h 6389370"/>
                      <a:gd name="connsiteX29" fmla="*/ 11212830 w 11212830"/>
                      <a:gd name="connsiteY29" fmla="*/ 6389370 h 6389370"/>
                      <a:gd name="connsiteX30" fmla="*/ 10959066 w 11212830"/>
                      <a:gd name="connsiteY30" fmla="*/ 6389370 h 6389370"/>
                      <a:gd name="connsiteX31" fmla="*/ 10256789 w 11212830"/>
                      <a:gd name="connsiteY31" fmla="*/ 6389370 h 6389370"/>
                      <a:gd name="connsiteX32" fmla="*/ 10003025 w 11212830"/>
                      <a:gd name="connsiteY32" fmla="*/ 6389370 h 6389370"/>
                      <a:gd name="connsiteX33" fmla="*/ 9300747 w 11212830"/>
                      <a:gd name="connsiteY33" fmla="*/ 6389370 h 6389370"/>
                      <a:gd name="connsiteX34" fmla="*/ 8934855 w 11212830"/>
                      <a:gd name="connsiteY34" fmla="*/ 6389370 h 6389370"/>
                      <a:gd name="connsiteX35" fmla="*/ 8681091 w 11212830"/>
                      <a:gd name="connsiteY35" fmla="*/ 6389370 h 6389370"/>
                      <a:gd name="connsiteX36" fmla="*/ 8315199 w 11212830"/>
                      <a:gd name="connsiteY36" fmla="*/ 6389370 h 6389370"/>
                      <a:gd name="connsiteX37" fmla="*/ 7612921 w 11212830"/>
                      <a:gd name="connsiteY37" fmla="*/ 6389370 h 6389370"/>
                      <a:gd name="connsiteX38" fmla="*/ 7247029 w 11212830"/>
                      <a:gd name="connsiteY38" fmla="*/ 6389370 h 6389370"/>
                      <a:gd name="connsiteX39" fmla="*/ 6993265 w 11212830"/>
                      <a:gd name="connsiteY39" fmla="*/ 6389370 h 6389370"/>
                      <a:gd name="connsiteX40" fmla="*/ 6627373 w 11212830"/>
                      <a:gd name="connsiteY40" fmla="*/ 6389370 h 6389370"/>
                      <a:gd name="connsiteX41" fmla="*/ 6149352 w 11212830"/>
                      <a:gd name="connsiteY41" fmla="*/ 6389370 h 6389370"/>
                      <a:gd name="connsiteX42" fmla="*/ 5559203 w 11212830"/>
                      <a:gd name="connsiteY42" fmla="*/ 6389370 h 6389370"/>
                      <a:gd name="connsiteX43" fmla="*/ 5193311 w 11212830"/>
                      <a:gd name="connsiteY43" fmla="*/ 6389370 h 6389370"/>
                      <a:gd name="connsiteX44" fmla="*/ 4378905 w 11212830"/>
                      <a:gd name="connsiteY44" fmla="*/ 6389370 h 6389370"/>
                      <a:gd name="connsiteX45" fmla="*/ 3788756 w 11212830"/>
                      <a:gd name="connsiteY45" fmla="*/ 6389370 h 6389370"/>
                      <a:gd name="connsiteX46" fmla="*/ 2974351 w 11212830"/>
                      <a:gd name="connsiteY46" fmla="*/ 6389370 h 6389370"/>
                      <a:gd name="connsiteX47" fmla="*/ 2272073 w 11212830"/>
                      <a:gd name="connsiteY47" fmla="*/ 6389370 h 6389370"/>
                      <a:gd name="connsiteX48" fmla="*/ 1794053 w 11212830"/>
                      <a:gd name="connsiteY48" fmla="*/ 6389370 h 6389370"/>
                      <a:gd name="connsiteX49" fmla="*/ 1091776 w 11212830"/>
                      <a:gd name="connsiteY49" fmla="*/ 6389370 h 6389370"/>
                      <a:gd name="connsiteX50" fmla="*/ 725883 w 11212830"/>
                      <a:gd name="connsiteY50" fmla="*/ 6389370 h 6389370"/>
                      <a:gd name="connsiteX51" fmla="*/ 0 w 11212830"/>
                      <a:gd name="connsiteY51" fmla="*/ 6389370 h 6389370"/>
                      <a:gd name="connsiteX52" fmla="*/ 0 w 11212830"/>
                      <a:gd name="connsiteY52" fmla="*/ 6000199 h 6389370"/>
                      <a:gd name="connsiteX53" fmla="*/ 0 w 11212830"/>
                      <a:gd name="connsiteY53" fmla="*/ 5291560 h 6389370"/>
                      <a:gd name="connsiteX54" fmla="*/ 0 w 11212830"/>
                      <a:gd name="connsiteY54" fmla="*/ 4646815 h 6389370"/>
                      <a:gd name="connsiteX55" fmla="*/ 0 w 11212830"/>
                      <a:gd name="connsiteY55" fmla="*/ 4002069 h 6389370"/>
                      <a:gd name="connsiteX56" fmla="*/ 0 w 11212830"/>
                      <a:gd name="connsiteY56" fmla="*/ 3357324 h 6389370"/>
                      <a:gd name="connsiteX57" fmla="*/ 0 w 11212830"/>
                      <a:gd name="connsiteY57" fmla="*/ 2904259 h 6389370"/>
                      <a:gd name="connsiteX58" fmla="*/ 0 w 11212830"/>
                      <a:gd name="connsiteY58" fmla="*/ 2195620 h 6389370"/>
                      <a:gd name="connsiteX59" fmla="*/ 0 w 11212830"/>
                      <a:gd name="connsiteY59" fmla="*/ 1614768 h 6389370"/>
                      <a:gd name="connsiteX60" fmla="*/ 0 w 11212830"/>
                      <a:gd name="connsiteY60" fmla="*/ 1225597 h 6389370"/>
                      <a:gd name="connsiteX61" fmla="*/ 0 w 11212830"/>
                      <a:gd name="connsiteY61" fmla="*/ 644746 h 6389370"/>
                      <a:gd name="connsiteX62" fmla="*/ 0 w 11212830"/>
                      <a:gd name="connsiteY62" fmla="*/ 0 h 638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212830" h="6389370" extrusionOk="0">
                        <a:moveTo>
                          <a:pt x="0" y="0"/>
                        </a:moveTo>
                        <a:cubicBezTo>
                          <a:pt x="200739" y="-51304"/>
                          <a:pt x="377049" y="32590"/>
                          <a:pt x="478021" y="0"/>
                        </a:cubicBezTo>
                        <a:cubicBezTo>
                          <a:pt x="578993" y="-32590"/>
                          <a:pt x="650317" y="323"/>
                          <a:pt x="731785" y="0"/>
                        </a:cubicBezTo>
                        <a:cubicBezTo>
                          <a:pt x="813253" y="-323"/>
                          <a:pt x="1173925" y="64314"/>
                          <a:pt x="1546190" y="0"/>
                        </a:cubicBezTo>
                        <a:cubicBezTo>
                          <a:pt x="1918455" y="-64314"/>
                          <a:pt x="1817721" y="20384"/>
                          <a:pt x="2024211" y="0"/>
                        </a:cubicBezTo>
                        <a:cubicBezTo>
                          <a:pt x="2230701" y="-20384"/>
                          <a:pt x="2293951" y="11206"/>
                          <a:pt x="2502232" y="0"/>
                        </a:cubicBezTo>
                        <a:cubicBezTo>
                          <a:pt x="2710513" y="-11206"/>
                          <a:pt x="2935325" y="94978"/>
                          <a:pt x="3316637" y="0"/>
                        </a:cubicBezTo>
                        <a:cubicBezTo>
                          <a:pt x="3697949" y="-94978"/>
                          <a:pt x="3512153" y="37206"/>
                          <a:pt x="3682529" y="0"/>
                        </a:cubicBezTo>
                        <a:cubicBezTo>
                          <a:pt x="3852905" y="-37206"/>
                          <a:pt x="4320821" y="43589"/>
                          <a:pt x="4496935" y="0"/>
                        </a:cubicBezTo>
                        <a:cubicBezTo>
                          <a:pt x="4673049" y="-43589"/>
                          <a:pt x="5015728" y="51476"/>
                          <a:pt x="5311341" y="0"/>
                        </a:cubicBezTo>
                        <a:cubicBezTo>
                          <a:pt x="5606954" y="-51476"/>
                          <a:pt x="5665942" y="30931"/>
                          <a:pt x="5901489" y="0"/>
                        </a:cubicBezTo>
                        <a:cubicBezTo>
                          <a:pt x="6137036" y="-30931"/>
                          <a:pt x="6355221" y="20344"/>
                          <a:pt x="6715895" y="0"/>
                        </a:cubicBezTo>
                        <a:cubicBezTo>
                          <a:pt x="7076569" y="-20344"/>
                          <a:pt x="6973782" y="36832"/>
                          <a:pt x="7193916" y="0"/>
                        </a:cubicBezTo>
                        <a:cubicBezTo>
                          <a:pt x="7414050" y="-36832"/>
                          <a:pt x="7538595" y="9450"/>
                          <a:pt x="7671936" y="0"/>
                        </a:cubicBezTo>
                        <a:cubicBezTo>
                          <a:pt x="7805277" y="-9450"/>
                          <a:pt x="8040949" y="13266"/>
                          <a:pt x="8374214" y="0"/>
                        </a:cubicBezTo>
                        <a:cubicBezTo>
                          <a:pt x="8707479" y="-13266"/>
                          <a:pt x="8755086" y="16678"/>
                          <a:pt x="8852234" y="0"/>
                        </a:cubicBezTo>
                        <a:cubicBezTo>
                          <a:pt x="8949382" y="-16678"/>
                          <a:pt x="9394810" y="70231"/>
                          <a:pt x="9666640" y="0"/>
                        </a:cubicBezTo>
                        <a:cubicBezTo>
                          <a:pt x="9938470" y="-70231"/>
                          <a:pt x="10279444" y="11205"/>
                          <a:pt x="10481045" y="0"/>
                        </a:cubicBezTo>
                        <a:cubicBezTo>
                          <a:pt x="10682646" y="-11205"/>
                          <a:pt x="11059933" y="2930"/>
                          <a:pt x="11212830" y="0"/>
                        </a:cubicBezTo>
                        <a:cubicBezTo>
                          <a:pt x="11274230" y="211502"/>
                          <a:pt x="11163661" y="306801"/>
                          <a:pt x="11212830" y="516958"/>
                        </a:cubicBezTo>
                        <a:cubicBezTo>
                          <a:pt x="11261999" y="727115"/>
                          <a:pt x="11206591" y="817022"/>
                          <a:pt x="11212830" y="906129"/>
                        </a:cubicBezTo>
                        <a:cubicBezTo>
                          <a:pt x="11219069" y="995236"/>
                          <a:pt x="11182220" y="1172136"/>
                          <a:pt x="11212830" y="1359193"/>
                        </a:cubicBezTo>
                        <a:cubicBezTo>
                          <a:pt x="11243440" y="1546250"/>
                          <a:pt x="11167305" y="1752496"/>
                          <a:pt x="11212830" y="2003939"/>
                        </a:cubicBezTo>
                        <a:cubicBezTo>
                          <a:pt x="11258355" y="2255382"/>
                          <a:pt x="11189025" y="2289392"/>
                          <a:pt x="11212830" y="2520897"/>
                        </a:cubicBezTo>
                        <a:cubicBezTo>
                          <a:pt x="11236635" y="2752402"/>
                          <a:pt x="11163549" y="2812458"/>
                          <a:pt x="11212830" y="2973961"/>
                        </a:cubicBezTo>
                        <a:cubicBezTo>
                          <a:pt x="11262111" y="3135464"/>
                          <a:pt x="11146885" y="3298350"/>
                          <a:pt x="11212830" y="3618707"/>
                        </a:cubicBezTo>
                        <a:cubicBezTo>
                          <a:pt x="11278775" y="3939064"/>
                          <a:pt x="11208929" y="3964585"/>
                          <a:pt x="11212830" y="4199559"/>
                        </a:cubicBezTo>
                        <a:cubicBezTo>
                          <a:pt x="11216731" y="4434533"/>
                          <a:pt x="11146353" y="4501281"/>
                          <a:pt x="11212830" y="4780410"/>
                        </a:cubicBezTo>
                        <a:cubicBezTo>
                          <a:pt x="11279307" y="5059539"/>
                          <a:pt x="11184077" y="5291434"/>
                          <a:pt x="11212830" y="5489050"/>
                        </a:cubicBezTo>
                        <a:cubicBezTo>
                          <a:pt x="11241583" y="5686666"/>
                          <a:pt x="11198617" y="6126824"/>
                          <a:pt x="11212830" y="6389370"/>
                        </a:cubicBezTo>
                        <a:cubicBezTo>
                          <a:pt x="11160154" y="6396285"/>
                          <a:pt x="11064720" y="6378061"/>
                          <a:pt x="10959066" y="6389370"/>
                        </a:cubicBezTo>
                        <a:cubicBezTo>
                          <a:pt x="10853412" y="6400679"/>
                          <a:pt x="10460559" y="6369130"/>
                          <a:pt x="10256789" y="6389370"/>
                        </a:cubicBezTo>
                        <a:cubicBezTo>
                          <a:pt x="10053019" y="6409610"/>
                          <a:pt x="10123927" y="6381219"/>
                          <a:pt x="10003025" y="6389370"/>
                        </a:cubicBezTo>
                        <a:cubicBezTo>
                          <a:pt x="9882123" y="6397521"/>
                          <a:pt x="9564672" y="6379390"/>
                          <a:pt x="9300747" y="6389370"/>
                        </a:cubicBezTo>
                        <a:cubicBezTo>
                          <a:pt x="9036822" y="6399350"/>
                          <a:pt x="9084030" y="6381494"/>
                          <a:pt x="8934855" y="6389370"/>
                        </a:cubicBezTo>
                        <a:cubicBezTo>
                          <a:pt x="8785680" y="6397246"/>
                          <a:pt x="8791869" y="6383799"/>
                          <a:pt x="8681091" y="6389370"/>
                        </a:cubicBezTo>
                        <a:cubicBezTo>
                          <a:pt x="8570313" y="6394941"/>
                          <a:pt x="8462983" y="6378155"/>
                          <a:pt x="8315199" y="6389370"/>
                        </a:cubicBezTo>
                        <a:cubicBezTo>
                          <a:pt x="8167415" y="6400585"/>
                          <a:pt x="7926261" y="6339623"/>
                          <a:pt x="7612921" y="6389370"/>
                        </a:cubicBezTo>
                        <a:cubicBezTo>
                          <a:pt x="7299581" y="6439117"/>
                          <a:pt x="7357573" y="6348471"/>
                          <a:pt x="7247029" y="6389370"/>
                        </a:cubicBezTo>
                        <a:cubicBezTo>
                          <a:pt x="7136485" y="6430269"/>
                          <a:pt x="7079190" y="6368077"/>
                          <a:pt x="6993265" y="6389370"/>
                        </a:cubicBezTo>
                        <a:cubicBezTo>
                          <a:pt x="6907340" y="6410663"/>
                          <a:pt x="6704275" y="6368250"/>
                          <a:pt x="6627373" y="6389370"/>
                        </a:cubicBezTo>
                        <a:cubicBezTo>
                          <a:pt x="6550471" y="6410490"/>
                          <a:pt x="6283822" y="6354563"/>
                          <a:pt x="6149352" y="6389370"/>
                        </a:cubicBezTo>
                        <a:cubicBezTo>
                          <a:pt x="6014882" y="6424177"/>
                          <a:pt x="5700171" y="6336107"/>
                          <a:pt x="5559203" y="6389370"/>
                        </a:cubicBezTo>
                        <a:cubicBezTo>
                          <a:pt x="5418235" y="6442633"/>
                          <a:pt x="5328349" y="6379182"/>
                          <a:pt x="5193311" y="6389370"/>
                        </a:cubicBezTo>
                        <a:cubicBezTo>
                          <a:pt x="5058273" y="6399558"/>
                          <a:pt x="4556941" y="6359194"/>
                          <a:pt x="4378905" y="6389370"/>
                        </a:cubicBezTo>
                        <a:cubicBezTo>
                          <a:pt x="4200869" y="6419546"/>
                          <a:pt x="4028830" y="6380289"/>
                          <a:pt x="3788756" y="6389370"/>
                        </a:cubicBezTo>
                        <a:cubicBezTo>
                          <a:pt x="3548682" y="6398451"/>
                          <a:pt x="3229413" y="6359057"/>
                          <a:pt x="2974351" y="6389370"/>
                        </a:cubicBezTo>
                        <a:cubicBezTo>
                          <a:pt x="2719289" y="6419683"/>
                          <a:pt x="2614073" y="6305221"/>
                          <a:pt x="2272073" y="6389370"/>
                        </a:cubicBezTo>
                        <a:cubicBezTo>
                          <a:pt x="1930073" y="6473519"/>
                          <a:pt x="1931051" y="6360334"/>
                          <a:pt x="1794053" y="6389370"/>
                        </a:cubicBezTo>
                        <a:cubicBezTo>
                          <a:pt x="1657055" y="6418406"/>
                          <a:pt x="1297523" y="6326295"/>
                          <a:pt x="1091776" y="6389370"/>
                        </a:cubicBezTo>
                        <a:cubicBezTo>
                          <a:pt x="886029" y="6452445"/>
                          <a:pt x="851288" y="6349447"/>
                          <a:pt x="725883" y="6389370"/>
                        </a:cubicBezTo>
                        <a:cubicBezTo>
                          <a:pt x="600478" y="6429293"/>
                          <a:pt x="204177" y="6379076"/>
                          <a:pt x="0" y="6389370"/>
                        </a:cubicBezTo>
                        <a:cubicBezTo>
                          <a:pt x="-13196" y="6199555"/>
                          <a:pt x="12387" y="6085661"/>
                          <a:pt x="0" y="6000199"/>
                        </a:cubicBezTo>
                        <a:cubicBezTo>
                          <a:pt x="-12387" y="5914737"/>
                          <a:pt x="80817" y="5516449"/>
                          <a:pt x="0" y="5291560"/>
                        </a:cubicBezTo>
                        <a:cubicBezTo>
                          <a:pt x="-80817" y="5066671"/>
                          <a:pt x="1017" y="4926692"/>
                          <a:pt x="0" y="4646815"/>
                        </a:cubicBezTo>
                        <a:cubicBezTo>
                          <a:pt x="-1017" y="4366939"/>
                          <a:pt x="47227" y="4321120"/>
                          <a:pt x="0" y="4002069"/>
                        </a:cubicBezTo>
                        <a:cubicBezTo>
                          <a:pt x="-47227" y="3683018"/>
                          <a:pt x="49611" y="3510329"/>
                          <a:pt x="0" y="3357324"/>
                        </a:cubicBezTo>
                        <a:cubicBezTo>
                          <a:pt x="-49611" y="3204320"/>
                          <a:pt x="54328" y="3113088"/>
                          <a:pt x="0" y="2904259"/>
                        </a:cubicBezTo>
                        <a:cubicBezTo>
                          <a:pt x="-54328" y="2695431"/>
                          <a:pt x="26995" y="2513644"/>
                          <a:pt x="0" y="2195620"/>
                        </a:cubicBezTo>
                        <a:cubicBezTo>
                          <a:pt x="-26995" y="1877596"/>
                          <a:pt x="17828" y="1779431"/>
                          <a:pt x="0" y="1614768"/>
                        </a:cubicBezTo>
                        <a:cubicBezTo>
                          <a:pt x="-17828" y="1450105"/>
                          <a:pt x="34646" y="1404752"/>
                          <a:pt x="0" y="1225597"/>
                        </a:cubicBezTo>
                        <a:cubicBezTo>
                          <a:pt x="-34646" y="1046442"/>
                          <a:pt x="46507" y="809463"/>
                          <a:pt x="0" y="644746"/>
                        </a:cubicBezTo>
                        <a:cubicBezTo>
                          <a:pt x="-46507" y="480029"/>
                          <a:pt x="18733" y="315669"/>
                          <a:pt x="0" y="0"/>
                        </a:cubicBezTo>
                        <a:close/>
                      </a:path>
                    </a:pathLst>
                  </a:custGeom>
                  <ask:type>
                    <ask:lineSketchNone/>
                  </ask:type>
                </ask:lineSketchStyleProps>
              </a:ext>
            </a:extLst>
          </a:ln>
        </p:spPr>
        <p:txBody>
          <a:bodyPr wrap="square" rtlCol="0" anchor="ctr" anchorCtr="1">
            <a:noAutofit/>
          </a:bodyPr>
          <a:lstStyle/>
          <a:p>
            <a:endParaRPr lang="en-GB" dirty="0"/>
          </a:p>
        </p:txBody>
      </p:sp>
      <p:pic>
        <p:nvPicPr>
          <p:cNvPr id="8" name="Picture 7">
            <a:extLst>
              <a:ext uri="{FF2B5EF4-FFF2-40B4-BE49-F238E27FC236}">
                <a16:creationId xmlns:a16="http://schemas.microsoft.com/office/drawing/2014/main" id="{62FA196E-ACB7-494E-AD89-83EB601010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829" y="1054169"/>
            <a:ext cx="10967358" cy="5508654"/>
          </a:xfrm>
          <a:prstGeom prst="rect">
            <a:avLst/>
          </a:prstGeom>
        </p:spPr>
      </p:pic>
      <p:pic>
        <p:nvPicPr>
          <p:cNvPr id="14" name="UoW logo">
            <a:extLst>
              <a:ext uri="{FF2B5EF4-FFF2-40B4-BE49-F238E27FC236}">
                <a16:creationId xmlns:a16="http://schemas.microsoft.com/office/drawing/2014/main" id="{D6564968-4B18-45A8-B9B1-C2A623221A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0543" y="6332543"/>
            <a:ext cx="1254227" cy="404670"/>
          </a:xfrm>
          <a:prstGeom prst="rect">
            <a:avLst/>
          </a:prstGeom>
        </p:spPr>
      </p:pic>
      <p:pic>
        <p:nvPicPr>
          <p:cNvPr id="16" name="SDG logo" descr="A picture containing text&#10;&#10;Description automatically generated">
            <a:extLst>
              <a:ext uri="{FF2B5EF4-FFF2-40B4-BE49-F238E27FC236}">
                <a16:creationId xmlns:a16="http://schemas.microsoft.com/office/drawing/2014/main" id="{E6EC5B6C-295E-479A-BBA8-96DCB6383B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1644" y="6342387"/>
            <a:ext cx="636437" cy="376518"/>
          </a:xfrm>
          <a:prstGeom prst="rect">
            <a:avLst/>
          </a:prstGeom>
        </p:spPr>
      </p:pic>
      <p:sp>
        <p:nvSpPr>
          <p:cNvPr id="3" name="Title">
            <a:extLst>
              <a:ext uri="{FF2B5EF4-FFF2-40B4-BE49-F238E27FC236}">
                <a16:creationId xmlns:a16="http://schemas.microsoft.com/office/drawing/2014/main" id="{915F2855-CB87-434A-9AA2-16CDC39131EC}"/>
              </a:ext>
            </a:extLst>
          </p:cNvPr>
          <p:cNvSpPr>
            <a:spLocks noGrp="1"/>
          </p:cNvSpPr>
          <p:nvPr>
            <p:ph idx="1"/>
          </p:nvPr>
        </p:nvSpPr>
        <p:spPr>
          <a:xfrm>
            <a:off x="704243" y="768899"/>
            <a:ext cx="9612582" cy="1335587"/>
          </a:xfrm>
        </p:spPr>
        <p:txBody>
          <a:bodyPr>
            <a:noAutofit/>
          </a:bodyPr>
          <a:lstStyle/>
          <a:p>
            <a:pPr marL="0" indent="0">
              <a:buNone/>
            </a:pPr>
            <a:r>
              <a:rPr lang="en-GB" sz="9000" dirty="0">
                <a:ln w="25400">
                  <a:solidFill>
                    <a:schemeClr val="bg1"/>
                  </a:solidFill>
                </a:ln>
                <a:solidFill>
                  <a:srgbClr val="E2071F"/>
                </a:solidFill>
                <a:latin typeface="Kristen ITC" panose="03050502040202030202" pitchFamily="66" charset="0"/>
              </a:rPr>
              <a:t>Move the World</a:t>
            </a:r>
          </a:p>
        </p:txBody>
      </p:sp>
      <p:pic>
        <p:nvPicPr>
          <p:cNvPr id="6" name="Footprint" descr="Logo&#10;&#10;Description automatically generated">
            <a:extLst>
              <a:ext uri="{FF2B5EF4-FFF2-40B4-BE49-F238E27FC236}">
                <a16:creationId xmlns:a16="http://schemas.microsoft.com/office/drawing/2014/main" id="{69B665F5-259A-4539-8E2F-B9E55B8B3D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943491" flipH="1">
            <a:off x="9847888" y="-845063"/>
            <a:ext cx="2349755" cy="3632436"/>
          </a:xfrm>
          <a:prstGeom prst="rect">
            <a:avLst/>
          </a:prstGeom>
          <a:scene3d>
            <a:camera prst="orthographicFront">
              <a:rot lat="0" lon="0" rev="0"/>
            </a:camera>
            <a:lightRig rig="threePt" dir="t"/>
          </a:scene3d>
        </p:spPr>
      </p:pic>
      <p:pic>
        <p:nvPicPr>
          <p:cNvPr id="10" name="Picture 9" descr="A picture containing logo&#10;&#10;Description automatically generated">
            <a:extLst>
              <a:ext uri="{FF2B5EF4-FFF2-40B4-BE49-F238E27FC236}">
                <a16:creationId xmlns:a16="http://schemas.microsoft.com/office/drawing/2014/main" id="{FBB96432-1F0A-44AF-9F0A-09012E40BD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306199">
            <a:off x="-62911" y="3179407"/>
            <a:ext cx="4011557" cy="6201381"/>
          </a:xfrm>
          <a:prstGeom prst="rect">
            <a:avLst/>
          </a:prstGeom>
        </p:spPr>
      </p:pic>
    </p:spTree>
    <p:extLst>
      <p:ext uri="{BB962C8B-B14F-4D97-AF65-F5344CB8AC3E}">
        <p14:creationId xmlns:p14="http://schemas.microsoft.com/office/powerpoint/2010/main" val="1314937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F0F28502-A728-4A1F-8036-D2E99C0F6BB2}"/>
              </a:ext>
            </a:extLst>
          </p:cNvPr>
          <p:cNvSpPr>
            <a:spLocks noGrp="1"/>
          </p:cNvSpPr>
          <p:nvPr>
            <p:ph type="title"/>
          </p:nvPr>
        </p:nvSpPr>
        <p:spPr>
          <a:xfrm>
            <a:off x="0" y="0"/>
            <a:ext cx="12192000" cy="6858000"/>
          </a:xfrm>
          <a:solidFill>
            <a:srgbClr val="00A7D7"/>
          </a:solidFill>
        </p:spPr>
        <p:txBody>
          <a:bodyPr/>
          <a:lstStyle/>
          <a:p>
            <a:r>
              <a:rPr lang="en-GB" dirty="0"/>
              <a:t> </a:t>
            </a:r>
          </a:p>
        </p:txBody>
      </p:sp>
      <p:sp>
        <p:nvSpPr>
          <p:cNvPr id="4" name="Dotty line">
            <a:extLst>
              <a:ext uri="{FF2B5EF4-FFF2-40B4-BE49-F238E27FC236}">
                <a16:creationId xmlns:a16="http://schemas.microsoft.com/office/drawing/2014/main" id="{848FD376-5535-49B6-BD87-D39AB3496616}"/>
              </a:ext>
            </a:extLst>
          </p:cNvPr>
          <p:cNvSpPr txBox="1"/>
          <p:nvPr/>
        </p:nvSpPr>
        <p:spPr>
          <a:xfrm>
            <a:off x="466997" y="483327"/>
            <a:ext cx="11273245" cy="5688000"/>
          </a:xfrm>
          <a:prstGeom prst="rect">
            <a:avLst/>
          </a:prstGeom>
          <a:solidFill>
            <a:schemeClr val="bg1"/>
          </a:solidFill>
          <a:ln w="95250" cmpd="sng">
            <a:solidFill>
              <a:srgbClr val="FFF155"/>
            </a:solidFill>
            <a:prstDash val="sysDot"/>
            <a:round/>
            <a:extLst>
              <a:ext uri="{C807C97D-BFC1-408E-A445-0C87EB9F89A2}">
                <ask:lineSketchStyleProps xmlns:ask="http://schemas.microsoft.com/office/drawing/2018/sketchyshapes" sd="1219033472">
                  <a:custGeom>
                    <a:avLst/>
                    <a:gdLst>
                      <a:gd name="connsiteX0" fmla="*/ 0 w 11212830"/>
                      <a:gd name="connsiteY0" fmla="*/ 0 h 6389370"/>
                      <a:gd name="connsiteX1" fmla="*/ 478021 w 11212830"/>
                      <a:gd name="connsiteY1" fmla="*/ 0 h 6389370"/>
                      <a:gd name="connsiteX2" fmla="*/ 731785 w 11212830"/>
                      <a:gd name="connsiteY2" fmla="*/ 0 h 6389370"/>
                      <a:gd name="connsiteX3" fmla="*/ 1546190 w 11212830"/>
                      <a:gd name="connsiteY3" fmla="*/ 0 h 6389370"/>
                      <a:gd name="connsiteX4" fmla="*/ 2024211 w 11212830"/>
                      <a:gd name="connsiteY4" fmla="*/ 0 h 6389370"/>
                      <a:gd name="connsiteX5" fmla="*/ 2502232 w 11212830"/>
                      <a:gd name="connsiteY5" fmla="*/ 0 h 6389370"/>
                      <a:gd name="connsiteX6" fmla="*/ 3316637 w 11212830"/>
                      <a:gd name="connsiteY6" fmla="*/ 0 h 6389370"/>
                      <a:gd name="connsiteX7" fmla="*/ 3682529 w 11212830"/>
                      <a:gd name="connsiteY7" fmla="*/ 0 h 6389370"/>
                      <a:gd name="connsiteX8" fmla="*/ 4496935 w 11212830"/>
                      <a:gd name="connsiteY8" fmla="*/ 0 h 6389370"/>
                      <a:gd name="connsiteX9" fmla="*/ 5311341 w 11212830"/>
                      <a:gd name="connsiteY9" fmla="*/ 0 h 6389370"/>
                      <a:gd name="connsiteX10" fmla="*/ 5901489 w 11212830"/>
                      <a:gd name="connsiteY10" fmla="*/ 0 h 6389370"/>
                      <a:gd name="connsiteX11" fmla="*/ 6715895 w 11212830"/>
                      <a:gd name="connsiteY11" fmla="*/ 0 h 6389370"/>
                      <a:gd name="connsiteX12" fmla="*/ 7193916 w 11212830"/>
                      <a:gd name="connsiteY12" fmla="*/ 0 h 6389370"/>
                      <a:gd name="connsiteX13" fmla="*/ 7671936 w 11212830"/>
                      <a:gd name="connsiteY13" fmla="*/ 0 h 6389370"/>
                      <a:gd name="connsiteX14" fmla="*/ 8374214 w 11212830"/>
                      <a:gd name="connsiteY14" fmla="*/ 0 h 6389370"/>
                      <a:gd name="connsiteX15" fmla="*/ 8852234 w 11212830"/>
                      <a:gd name="connsiteY15" fmla="*/ 0 h 6389370"/>
                      <a:gd name="connsiteX16" fmla="*/ 9666640 w 11212830"/>
                      <a:gd name="connsiteY16" fmla="*/ 0 h 6389370"/>
                      <a:gd name="connsiteX17" fmla="*/ 10481045 w 11212830"/>
                      <a:gd name="connsiteY17" fmla="*/ 0 h 6389370"/>
                      <a:gd name="connsiteX18" fmla="*/ 11212830 w 11212830"/>
                      <a:gd name="connsiteY18" fmla="*/ 0 h 6389370"/>
                      <a:gd name="connsiteX19" fmla="*/ 11212830 w 11212830"/>
                      <a:gd name="connsiteY19" fmla="*/ 516958 h 6389370"/>
                      <a:gd name="connsiteX20" fmla="*/ 11212830 w 11212830"/>
                      <a:gd name="connsiteY20" fmla="*/ 906129 h 6389370"/>
                      <a:gd name="connsiteX21" fmla="*/ 11212830 w 11212830"/>
                      <a:gd name="connsiteY21" fmla="*/ 1359193 h 6389370"/>
                      <a:gd name="connsiteX22" fmla="*/ 11212830 w 11212830"/>
                      <a:gd name="connsiteY22" fmla="*/ 2003939 h 6389370"/>
                      <a:gd name="connsiteX23" fmla="*/ 11212830 w 11212830"/>
                      <a:gd name="connsiteY23" fmla="*/ 2520897 h 6389370"/>
                      <a:gd name="connsiteX24" fmla="*/ 11212830 w 11212830"/>
                      <a:gd name="connsiteY24" fmla="*/ 2973961 h 6389370"/>
                      <a:gd name="connsiteX25" fmla="*/ 11212830 w 11212830"/>
                      <a:gd name="connsiteY25" fmla="*/ 3618707 h 6389370"/>
                      <a:gd name="connsiteX26" fmla="*/ 11212830 w 11212830"/>
                      <a:gd name="connsiteY26" fmla="*/ 4199559 h 6389370"/>
                      <a:gd name="connsiteX27" fmla="*/ 11212830 w 11212830"/>
                      <a:gd name="connsiteY27" fmla="*/ 4780410 h 6389370"/>
                      <a:gd name="connsiteX28" fmla="*/ 11212830 w 11212830"/>
                      <a:gd name="connsiteY28" fmla="*/ 5489050 h 6389370"/>
                      <a:gd name="connsiteX29" fmla="*/ 11212830 w 11212830"/>
                      <a:gd name="connsiteY29" fmla="*/ 6389370 h 6389370"/>
                      <a:gd name="connsiteX30" fmla="*/ 10959066 w 11212830"/>
                      <a:gd name="connsiteY30" fmla="*/ 6389370 h 6389370"/>
                      <a:gd name="connsiteX31" fmla="*/ 10256789 w 11212830"/>
                      <a:gd name="connsiteY31" fmla="*/ 6389370 h 6389370"/>
                      <a:gd name="connsiteX32" fmla="*/ 10003025 w 11212830"/>
                      <a:gd name="connsiteY32" fmla="*/ 6389370 h 6389370"/>
                      <a:gd name="connsiteX33" fmla="*/ 9300747 w 11212830"/>
                      <a:gd name="connsiteY33" fmla="*/ 6389370 h 6389370"/>
                      <a:gd name="connsiteX34" fmla="*/ 8934855 w 11212830"/>
                      <a:gd name="connsiteY34" fmla="*/ 6389370 h 6389370"/>
                      <a:gd name="connsiteX35" fmla="*/ 8681091 w 11212830"/>
                      <a:gd name="connsiteY35" fmla="*/ 6389370 h 6389370"/>
                      <a:gd name="connsiteX36" fmla="*/ 8315199 w 11212830"/>
                      <a:gd name="connsiteY36" fmla="*/ 6389370 h 6389370"/>
                      <a:gd name="connsiteX37" fmla="*/ 7612921 w 11212830"/>
                      <a:gd name="connsiteY37" fmla="*/ 6389370 h 6389370"/>
                      <a:gd name="connsiteX38" fmla="*/ 7247029 w 11212830"/>
                      <a:gd name="connsiteY38" fmla="*/ 6389370 h 6389370"/>
                      <a:gd name="connsiteX39" fmla="*/ 6993265 w 11212830"/>
                      <a:gd name="connsiteY39" fmla="*/ 6389370 h 6389370"/>
                      <a:gd name="connsiteX40" fmla="*/ 6627373 w 11212830"/>
                      <a:gd name="connsiteY40" fmla="*/ 6389370 h 6389370"/>
                      <a:gd name="connsiteX41" fmla="*/ 6149352 w 11212830"/>
                      <a:gd name="connsiteY41" fmla="*/ 6389370 h 6389370"/>
                      <a:gd name="connsiteX42" fmla="*/ 5559203 w 11212830"/>
                      <a:gd name="connsiteY42" fmla="*/ 6389370 h 6389370"/>
                      <a:gd name="connsiteX43" fmla="*/ 5193311 w 11212830"/>
                      <a:gd name="connsiteY43" fmla="*/ 6389370 h 6389370"/>
                      <a:gd name="connsiteX44" fmla="*/ 4378905 w 11212830"/>
                      <a:gd name="connsiteY44" fmla="*/ 6389370 h 6389370"/>
                      <a:gd name="connsiteX45" fmla="*/ 3788756 w 11212830"/>
                      <a:gd name="connsiteY45" fmla="*/ 6389370 h 6389370"/>
                      <a:gd name="connsiteX46" fmla="*/ 2974351 w 11212830"/>
                      <a:gd name="connsiteY46" fmla="*/ 6389370 h 6389370"/>
                      <a:gd name="connsiteX47" fmla="*/ 2272073 w 11212830"/>
                      <a:gd name="connsiteY47" fmla="*/ 6389370 h 6389370"/>
                      <a:gd name="connsiteX48" fmla="*/ 1794053 w 11212830"/>
                      <a:gd name="connsiteY48" fmla="*/ 6389370 h 6389370"/>
                      <a:gd name="connsiteX49" fmla="*/ 1091776 w 11212830"/>
                      <a:gd name="connsiteY49" fmla="*/ 6389370 h 6389370"/>
                      <a:gd name="connsiteX50" fmla="*/ 725883 w 11212830"/>
                      <a:gd name="connsiteY50" fmla="*/ 6389370 h 6389370"/>
                      <a:gd name="connsiteX51" fmla="*/ 0 w 11212830"/>
                      <a:gd name="connsiteY51" fmla="*/ 6389370 h 6389370"/>
                      <a:gd name="connsiteX52" fmla="*/ 0 w 11212830"/>
                      <a:gd name="connsiteY52" fmla="*/ 6000199 h 6389370"/>
                      <a:gd name="connsiteX53" fmla="*/ 0 w 11212830"/>
                      <a:gd name="connsiteY53" fmla="*/ 5291560 h 6389370"/>
                      <a:gd name="connsiteX54" fmla="*/ 0 w 11212830"/>
                      <a:gd name="connsiteY54" fmla="*/ 4646815 h 6389370"/>
                      <a:gd name="connsiteX55" fmla="*/ 0 w 11212830"/>
                      <a:gd name="connsiteY55" fmla="*/ 4002069 h 6389370"/>
                      <a:gd name="connsiteX56" fmla="*/ 0 w 11212830"/>
                      <a:gd name="connsiteY56" fmla="*/ 3357324 h 6389370"/>
                      <a:gd name="connsiteX57" fmla="*/ 0 w 11212830"/>
                      <a:gd name="connsiteY57" fmla="*/ 2904259 h 6389370"/>
                      <a:gd name="connsiteX58" fmla="*/ 0 w 11212830"/>
                      <a:gd name="connsiteY58" fmla="*/ 2195620 h 6389370"/>
                      <a:gd name="connsiteX59" fmla="*/ 0 w 11212830"/>
                      <a:gd name="connsiteY59" fmla="*/ 1614768 h 6389370"/>
                      <a:gd name="connsiteX60" fmla="*/ 0 w 11212830"/>
                      <a:gd name="connsiteY60" fmla="*/ 1225597 h 6389370"/>
                      <a:gd name="connsiteX61" fmla="*/ 0 w 11212830"/>
                      <a:gd name="connsiteY61" fmla="*/ 644746 h 6389370"/>
                      <a:gd name="connsiteX62" fmla="*/ 0 w 11212830"/>
                      <a:gd name="connsiteY62" fmla="*/ 0 h 638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212830" h="6389370" extrusionOk="0">
                        <a:moveTo>
                          <a:pt x="0" y="0"/>
                        </a:moveTo>
                        <a:cubicBezTo>
                          <a:pt x="200739" y="-51304"/>
                          <a:pt x="377049" y="32590"/>
                          <a:pt x="478021" y="0"/>
                        </a:cubicBezTo>
                        <a:cubicBezTo>
                          <a:pt x="578993" y="-32590"/>
                          <a:pt x="650317" y="323"/>
                          <a:pt x="731785" y="0"/>
                        </a:cubicBezTo>
                        <a:cubicBezTo>
                          <a:pt x="813253" y="-323"/>
                          <a:pt x="1173925" y="64314"/>
                          <a:pt x="1546190" y="0"/>
                        </a:cubicBezTo>
                        <a:cubicBezTo>
                          <a:pt x="1918455" y="-64314"/>
                          <a:pt x="1817721" y="20384"/>
                          <a:pt x="2024211" y="0"/>
                        </a:cubicBezTo>
                        <a:cubicBezTo>
                          <a:pt x="2230701" y="-20384"/>
                          <a:pt x="2293951" y="11206"/>
                          <a:pt x="2502232" y="0"/>
                        </a:cubicBezTo>
                        <a:cubicBezTo>
                          <a:pt x="2710513" y="-11206"/>
                          <a:pt x="2935325" y="94978"/>
                          <a:pt x="3316637" y="0"/>
                        </a:cubicBezTo>
                        <a:cubicBezTo>
                          <a:pt x="3697949" y="-94978"/>
                          <a:pt x="3512153" y="37206"/>
                          <a:pt x="3682529" y="0"/>
                        </a:cubicBezTo>
                        <a:cubicBezTo>
                          <a:pt x="3852905" y="-37206"/>
                          <a:pt x="4320821" y="43589"/>
                          <a:pt x="4496935" y="0"/>
                        </a:cubicBezTo>
                        <a:cubicBezTo>
                          <a:pt x="4673049" y="-43589"/>
                          <a:pt x="5015728" y="51476"/>
                          <a:pt x="5311341" y="0"/>
                        </a:cubicBezTo>
                        <a:cubicBezTo>
                          <a:pt x="5606954" y="-51476"/>
                          <a:pt x="5665942" y="30931"/>
                          <a:pt x="5901489" y="0"/>
                        </a:cubicBezTo>
                        <a:cubicBezTo>
                          <a:pt x="6137036" y="-30931"/>
                          <a:pt x="6355221" y="20344"/>
                          <a:pt x="6715895" y="0"/>
                        </a:cubicBezTo>
                        <a:cubicBezTo>
                          <a:pt x="7076569" y="-20344"/>
                          <a:pt x="6973782" y="36832"/>
                          <a:pt x="7193916" y="0"/>
                        </a:cubicBezTo>
                        <a:cubicBezTo>
                          <a:pt x="7414050" y="-36832"/>
                          <a:pt x="7538595" y="9450"/>
                          <a:pt x="7671936" y="0"/>
                        </a:cubicBezTo>
                        <a:cubicBezTo>
                          <a:pt x="7805277" y="-9450"/>
                          <a:pt x="8040949" y="13266"/>
                          <a:pt x="8374214" y="0"/>
                        </a:cubicBezTo>
                        <a:cubicBezTo>
                          <a:pt x="8707479" y="-13266"/>
                          <a:pt x="8755086" y="16678"/>
                          <a:pt x="8852234" y="0"/>
                        </a:cubicBezTo>
                        <a:cubicBezTo>
                          <a:pt x="8949382" y="-16678"/>
                          <a:pt x="9394810" y="70231"/>
                          <a:pt x="9666640" y="0"/>
                        </a:cubicBezTo>
                        <a:cubicBezTo>
                          <a:pt x="9938470" y="-70231"/>
                          <a:pt x="10279444" y="11205"/>
                          <a:pt x="10481045" y="0"/>
                        </a:cubicBezTo>
                        <a:cubicBezTo>
                          <a:pt x="10682646" y="-11205"/>
                          <a:pt x="11059933" y="2930"/>
                          <a:pt x="11212830" y="0"/>
                        </a:cubicBezTo>
                        <a:cubicBezTo>
                          <a:pt x="11274230" y="211502"/>
                          <a:pt x="11163661" y="306801"/>
                          <a:pt x="11212830" y="516958"/>
                        </a:cubicBezTo>
                        <a:cubicBezTo>
                          <a:pt x="11261999" y="727115"/>
                          <a:pt x="11206591" y="817022"/>
                          <a:pt x="11212830" y="906129"/>
                        </a:cubicBezTo>
                        <a:cubicBezTo>
                          <a:pt x="11219069" y="995236"/>
                          <a:pt x="11182220" y="1172136"/>
                          <a:pt x="11212830" y="1359193"/>
                        </a:cubicBezTo>
                        <a:cubicBezTo>
                          <a:pt x="11243440" y="1546250"/>
                          <a:pt x="11167305" y="1752496"/>
                          <a:pt x="11212830" y="2003939"/>
                        </a:cubicBezTo>
                        <a:cubicBezTo>
                          <a:pt x="11258355" y="2255382"/>
                          <a:pt x="11189025" y="2289392"/>
                          <a:pt x="11212830" y="2520897"/>
                        </a:cubicBezTo>
                        <a:cubicBezTo>
                          <a:pt x="11236635" y="2752402"/>
                          <a:pt x="11163549" y="2812458"/>
                          <a:pt x="11212830" y="2973961"/>
                        </a:cubicBezTo>
                        <a:cubicBezTo>
                          <a:pt x="11262111" y="3135464"/>
                          <a:pt x="11146885" y="3298350"/>
                          <a:pt x="11212830" y="3618707"/>
                        </a:cubicBezTo>
                        <a:cubicBezTo>
                          <a:pt x="11278775" y="3939064"/>
                          <a:pt x="11208929" y="3964585"/>
                          <a:pt x="11212830" y="4199559"/>
                        </a:cubicBezTo>
                        <a:cubicBezTo>
                          <a:pt x="11216731" y="4434533"/>
                          <a:pt x="11146353" y="4501281"/>
                          <a:pt x="11212830" y="4780410"/>
                        </a:cubicBezTo>
                        <a:cubicBezTo>
                          <a:pt x="11279307" y="5059539"/>
                          <a:pt x="11184077" y="5291434"/>
                          <a:pt x="11212830" y="5489050"/>
                        </a:cubicBezTo>
                        <a:cubicBezTo>
                          <a:pt x="11241583" y="5686666"/>
                          <a:pt x="11198617" y="6126824"/>
                          <a:pt x="11212830" y="6389370"/>
                        </a:cubicBezTo>
                        <a:cubicBezTo>
                          <a:pt x="11160154" y="6396285"/>
                          <a:pt x="11064720" y="6378061"/>
                          <a:pt x="10959066" y="6389370"/>
                        </a:cubicBezTo>
                        <a:cubicBezTo>
                          <a:pt x="10853412" y="6400679"/>
                          <a:pt x="10460559" y="6369130"/>
                          <a:pt x="10256789" y="6389370"/>
                        </a:cubicBezTo>
                        <a:cubicBezTo>
                          <a:pt x="10053019" y="6409610"/>
                          <a:pt x="10123927" y="6381219"/>
                          <a:pt x="10003025" y="6389370"/>
                        </a:cubicBezTo>
                        <a:cubicBezTo>
                          <a:pt x="9882123" y="6397521"/>
                          <a:pt x="9564672" y="6379390"/>
                          <a:pt x="9300747" y="6389370"/>
                        </a:cubicBezTo>
                        <a:cubicBezTo>
                          <a:pt x="9036822" y="6399350"/>
                          <a:pt x="9084030" y="6381494"/>
                          <a:pt x="8934855" y="6389370"/>
                        </a:cubicBezTo>
                        <a:cubicBezTo>
                          <a:pt x="8785680" y="6397246"/>
                          <a:pt x="8791869" y="6383799"/>
                          <a:pt x="8681091" y="6389370"/>
                        </a:cubicBezTo>
                        <a:cubicBezTo>
                          <a:pt x="8570313" y="6394941"/>
                          <a:pt x="8462983" y="6378155"/>
                          <a:pt x="8315199" y="6389370"/>
                        </a:cubicBezTo>
                        <a:cubicBezTo>
                          <a:pt x="8167415" y="6400585"/>
                          <a:pt x="7926261" y="6339623"/>
                          <a:pt x="7612921" y="6389370"/>
                        </a:cubicBezTo>
                        <a:cubicBezTo>
                          <a:pt x="7299581" y="6439117"/>
                          <a:pt x="7357573" y="6348471"/>
                          <a:pt x="7247029" y="6389370"/>
                        </a:cubicBezTo>
                        <a:cubicBezTo>
                          <a:pt x="7136485" y="6430269"/>
                          <a:pt x="7079190" y="6368077"/>
                          <a:pt x="6993265" y="6389370"/>
                        </a:cubicBezTo>
                        <a:cubicBezTo>
                          <a:pt x="6907340" y="6410663"/>
                          <a:pt x="6704275" y="6368250"/>
                          <a:pt x="6627373" y="6389370"/>
                        </a:cubicBezTo>
                        <a:cubicBezTo>
                          <a:pt x="6550471" y="6410490"/>
                          <a:pt x="6283822" y="6354563"/>
                          <a:pt x="6149352" y="6389370"/>
                        </a:cubicBezTo>
                        <a:cubicBezTo>
                          <a:pt x="6014882" y="6424177"/>
                          <a:pt x="5700171" y="6336107"/>
                          <a:pt x="5559203" y="6389370"/>
                        </a:cubicBezTo>
                        <a:cubicBezTo>
                          <a:pt x="5418235" y="6442633"/>
                          <a:pt x="5328349" y="6379182"/>
                          <a:pt x="5193311" y="6389370"/>
                        </a:cubicBezTo>
                        <a:cubicBezTo>
                          <a:pt x="5058273" y="6399558"/>
                          <a:pt x="4556941" y="6359194"/>
                          <a:pt x="4378905" y="6389370"/>
                        </a:cubicBezTo>
                        <a:cubicBezTo>
                          <a:pt x="4200869" y="6419546"/>
                          <a:pt x="4028830" y="6380289"/>
                          <a:pt x="3788756" y="6389370"/>
                        </a:cubicBezTo>
                        <a:cubicBezTo>
                          <a:pt x="3548682" y="6398451"/>
                          <a:pt x="3229413" y="6359057"/>
                          <a:pt x="2974351" y="6389370"/>
                        </a:cubicBezTo>
                        <a:cubicBezTo>
                          <a:pt x="2719289" y="6419683"/>
                          <a:pt x="2614073" y="6305221"/>
                          <a:pt x="2272073" y="6389370"/>
                        </a:cubicBezTo>
                        <a:cubicBezTo>
                          <a:pt x="1930073" y="6473519"/>
                          <a:pt x="1931051" y="6360334"/>
                          <a:pt x="1794053" y="6389370"/>
                        </a:cubicBezTo>
                        <a:cubicBezTo>
                          <a:pt x="1657055" y="6418406"/>
                          <a:pt x="1297523" y="6326295"/>
                          <a:pt x="1091776" y="6389370"/>
                        </a:cubicBezTo>
                        <a:cubicBezTo>
                          <a:pt x="886029" y="6452445"/>
                          <a:pt x="851288" y="6349447"/>
                          <a:pt x="725883" y="6389370"/>
                        </a:cubicBezTo>
                        <a:cubicBezTo>
                          <a:pt x="600478" y="6429293"/>
                          <a:pt x="204177" y="6379076"/>
                          <a:pt x="0" y="6389370"/>
                        </a:cubicBezTo>
                        <a:cubicBezTo>
                          <a:pt x="-13196" y="6199555"/>
                          <a:pt x="12387" y="6085661"/>
                          <a:pt x="0" y="6000199"/>
                        </a:cubicBezTo>
                        <a:cubicBezTo>
                          <a:pt x="-12387" y="5914737"/>
                          <a:pt x="80817" y="5516449"/>
                          <a:pt x="0" y="5291560"/>
                        </a:cubicBezTo>
                        <a:cubicBezTo>
                          <a:pt x="-80817" y="5066671"/>
                          <a:pt x="1017" y="4926692"/>
                          <a:pt x="0" y="4646815"/>
                        </a:cubicBezTo>
                        <a:cubicBezTo>
                          <a:pt x="-1017" y="4366939"/>
                          <a:pt x="47227" y="4321120"/>
                          <a:pt x="0" y="4002069"/>
                        </a:cubicBezTo>
                        <a:cubicBezTo>
                          <a:pt x="-47227" y="3683018"/>
                          <a:pt x="49611" y="3510329"/>
                          <a:pt x="0" y="3357324"/>
                        </a:cubicBezTo>
                        <a:cubicBezTo>
                          <a:pt x="-49611" y="3204320"/>
                          <a:pt x="54328" y="3113088"/>
                          <a:pt x="0" y="2904259"/>
                        </a:cubicBezTo>
                        <a:cubicBezTo>
                          <a:pt x="-54328" y="2695431"/>
                          <a:pt x="26995" y="2513644"/>
                          <a:pt x="0" y="2195620"/>
                        </a:cubicBezTo>
                        <a:cubicBezTo>
                          <a:pt x="-26995" y="1877596"/>
                          <a:pt x="17828" y="1779431"/>
                          <a:pt x="0" y="1614768"/>
                        </a:cubicBezTo>
                        <a:cubicBezTo>
                          <a:pt x="-17828" y="1450105"/>
                          <a:pt x="34646" y="1404752"/>
                          <a:pt x="0" y="1225597"/>
                        </a:cubicBezTo>
                        <a:cubicBezTo>
                          <a:pt x="-34646" y="1046442"/>
                          <a:pt x="46507" y="809463"/>
                          <a:pt x="0" y="644746"/>
                        </a:cubicBezTo>
                        <a:cubicBezTo>
                          <a:pt x="-46507" y="480029"/>
                          <a:pt x="18733" y="315669"/>
                          <a:pt x="0" y="0"/>
                        </a:cubicBezTo>
                        <a:close/>
                      </a:path>
                    </a:pathLst>
                  </a:custGeom>
                  <ask:type>
                    <ask:lineSketchNone/>
                  </ask:type>
                </ask:lineSketchStyleProps>
              </a:ext>
            </a:extLst>
          </a:ln>
        </p:spPr>
        <p:txBody>
          <a:bodyPr wrap="square" rtlCol="0" anchor="ctr" anchorCtr="1">
            <a:noAutofit/>
          </a:bodyPr>
          <a:lstStyle/>
          <a:p>
            <a:endParaRPr lang="en-GB" sz="3200" baseline="30000" dirty="0"/>
          </a:p>
        </p:txBody>
      </p:sp>
      <p:pic>
        <p:nvPicPr>
          <p:cNvPr id="14" name="UoW logo">
            <a:extLst>
              <a:ext uri="{FF2B5EF4-FFF2-40B4-BE49-F238E27FC236}">
                <a16:creationId xmlns:a16="http://schemas.microsoft.com/office/drawing/2014/main" id="{D6564968-4B18-45A8-B9B1-C2A623221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543" y="6332543"/>
            <a:ext cx="1254227" cy="404670"/>
          </a:xfrm>
          <a:prstGeom prst="rect">
            <a:avLst/>
          </a:prstGeom>
        </p:spPr>
      </p:pic>
      <p:pic>
        <p:nvPicPr>
          <p:cNvPr id="16" name="SDG logo" descr="A picture containing text&#10;&#10;Description automatically generated">
            <a:extLst>
              <a:ext uri="{FF2B5EF4-FFF2-40B4-BE49-F238E27FC236}">
                <a16:creationId xmlns:a16="http://schemas.microsoft.com/office/drawing/2014/main" id="{E6EC5B6C-295E-479A-BBA8-96DCB6383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1644" y="6342387"/>
            <a:ext cx="636437" cy="376518"/>
          </a:xfrm>
          <a:prstGeom prst="rect">
            <a:avLst/>
          </a:prstGeom>
        </p:spPr>
      </p:pic>
      <p:sp>
        <p:nvSpPr>
          <p:cNvPr id="3" name="Title">
            <a:extLst>
              <a:ext uri="{FF2B5EF4-FFF2-40B4-BE49-F238E27FC236}">
                <a16:creationId xmlns:a16="http://schemas.microsoft.com/office/drawing/2014/main" id="{915F2855-CB87-434A-9AA2-16CDC39131EC}"/>
              </a:ext>
            </a:extLst>
          </p:cNvPr>
          <p:cNvSpPr>
            <a:spLocks noGrp="1"/>
          </p:cNvSpPr>
          <p:nvPr>
            <p:ph idx="1"/>
          </p:nvPr>
        </p:nvSpPr>
        <p:spPr>
          <a:xfrm>
            <a:off x="823981" y="779785"/>
            <a:ext cx="10515600" cy="1335587"/>
          </a:xfrm>
        </p:spPr>
        <p:txBody>
          <a:bodyPr>
            <a:normAutofit/>
          </a:bodyPr>
          <a:lstStyle/>
          <a:p>
            <a:pPr marL="0" indent="0">
              <a:buNone/>
            </a:pPr>
            <a:r>
              <a:rPr lang="en-GB" sz="8000" dirty="0">
                <a:ln w="31750">
                  <a:noFill/>
                </a:ln>
                <a:solidFill>
                  <a:srgbClr val="E2071F"/>
                </a:solidFill>
                <a:latin typeface="Kristen ITC" panose="03050502040202030202" pitchFamily="66" charset="0"/>
              </a:rPr>
              <a:t>Move the World</a:t>
            </a:r>
          </a:p>
        </p:txBody>
      </p:sp>
      <p:sp>
        <p:nvSpPr>
          <p:cNvPr id="11" name="TextBox 10">
            <a:extLst>
              <a:ext uri="{FF2B5EF4-FFF2-40B4-BE49-F238E27FC236}">
                <a16:creationId xmlns:a16="http://schemas.microsoft.com/office/drawing/2014/main" id="{750FBC82-8D6C-4F28-8177-40FB178DE1D8}"/>
              </a:ext>
            </a:extLst>
          </p:cNvPr>
          <p:cNvSpPr txBox="1"/>
          <p:nvPr/>
        </p:nvSpPr>
        <p:spPr>
          <a:xfrm>
            <a:off x="955498" y="2105541"/>
            <a:ext cx="7913670" cy="646331"/>
          </a:xfrm>
          <a:prstGeom prst="rect">
            <a:avLst/>
          </a:prstGeom>
          <a:noFill/>
        </p:spPr>
        <p:txBody>
          <a:bodyPr wrap="square" rtlCol="0">
            <a:spAutoFit/>
          </a:bodyPr>
          <a:lstStyle/>
          <a:p>
            <a:pPr marL="457200" indent="-457200">
              <a:buFont typeface="Arial" panose="020B0604020202020204" pitchFamily="34" charset="0"/>
              <a:buChar char="•"/>
            </a:pPr>
            <a:r>
              <a:rPr lang="en-GB" dirty="0">
                <a:latin typeface="Verdana" panose="020B0604030504040204" pitchFamily="34" charset="0"/>
                <a:ea typeface="Verdana" panose="020B0604030504040204" pitchFamily="34" charset="0"/>
              </a:rPr>
              <a:t>This project has been created to help you to learn about sustainability, geography and to encourage you to exercise. </a:t>
            </a:r>
          </a:p>
        </p:txBody>
      </p:sp>
      <p:sp>
        <p:nvSpPr>
          <p:cNvPr id="13" name="Rectangle 12">
            <a:extLst>
              <a:ext uri="{FF2B5EF4-FFF2-40B4-BE49-F238E27FC236}">
                <a16:creationId xmlns:a16="http://schemas.microsoft.com/office/drawing/2014/main" id="{1CD18C3F-1BDC-44CE-81CD-083B7DF4FC99}"/>
              </a:ext>
            </a:extLst>
          </p:cNvPr>
          <p:cNvSpPr/>
          <p:nvPr/>
        </p:nvSpPr>
        <p:spPr>
          <a:xfrm>
            <a:off x="7043057" y="3547170"/>
            <a:ext cx="4411216" cy="2301619"/>
          </a:xfrm>
          <a:prstGeom prst="rect">
            <a:avLst/>
          </a:prstGeom>
          <a:ln w="57150">
            <a:solidFill>
              <a:srgbClr val="E2071F"/>
            </a:solidFill>
            <a:prstDash val="sysDot"/>
          </a:ln>
        </p:spPr>
        <p:txBody>
          <a:bodyPr wrap="square" lIns="180000" tIns="252000" rIns="180000" bIns="36000">
            <a:spAutoFit/>
          </a:bodyPr>
          <a:lstStyle/>
          <a:p>
            <a:pPr algn="ctr"/>
            <a:r>
              <a:rPr lang="en-GB" sz="2800" baseline="30000" dirty="0">
                <a:solidFill>
                  <a:srgbClr val="FFF155"/>
                </a:solidFill>
                <a:latin typeface="Kristen ITC" panose="03050502040202030202" pitchFamily="66" charset="0"/>
              </a:rPr>
              <a:t>Did you know...?</a:t>
            </a:r>
          </a:p>
          <a:p>
            <a:pPr algn="ctr"/>
            <a:r>
              <a:rPr lang="en-GB" sz="2400" baseline="30000" dirty="0">
                <a:solidFill>
                  <a:srgbClr val="00A7D7"/>
                </a:solidFill>
              </a:rPr>
              <a:t>‘</a:t>
            </a:r>
            <a:r>
              <a:rPr lang="en-GB" sz="2400" baseline="30000" dirty="0">
                <a:solidFill>
                  <a:srgbClr val="00A7D7"/>
                </a:solidFill>
                <a:latin typeface="Verdana" panose="020B0604030504040204" pitchFamily="34" charset="0"/>
                <a:ea typeface="Verdana" panose="020B0604030504040204" pitchFamily="34" charset="0"/>
              </a:rPr>
              <a:t>Sustainability’ means being able to meet our needs without stopping future generations from being able to do the same. e.g. not using up all natural resources, keeping the climate at the right level, and making things equal for all people. </a:t>
            </a:r>
            <a:endParaRPr lang="en-GB" sz="2400" baseline="30000" dirty="0">
              <a:solidFill>
                <a:srgbClr val="00A7D7"/>
              </a:solidFill>
              <a:latin typeface="Kristen ITC" panose="03050502040202030202" pitchFamily="66" charset="0"/>
            </a:endParaRPr>
          </a:p>
        </p:txBody>
      </p:sp>
      <p:sp>
        <p:nvSpPr>
          <p:cNvPr id="9" name="TextBox 8">
            <a:extLst>
              <a:ext uri="{FF2B5EF4-FFF2-40B4-BE49-F238E27FC236}">
                <a16:creationId xmlns:a16="http://schemas.microsoft.com/office/drawing/2014/main" id="{86C191B8-81FC-49FA-9369-CDC89A1FD756}"/>
              </a:ext>
            </a:extLst>
          </p:cNvPr>
          <p:cNvSpPr txBox="1"/>
          <p:nvPr/>
        </p:nvSpPr>
        <p:spPr>
          <a:xfrm>
            <a:off x="955499" y="3027217"/>
            <a:ext cx="5826301" cy="3139321"/>
          </a:xfrm>
          <a:prstGeom prst="rect">
            <a:avLst/>
          </a:prstGeom>
          <a:noFill/>
        </p:spPr>
        <p:txBody>
          <a:bodyPr wrap="square" rtlCol="0">
            <a:spAutoFit/>
          </a:bodyPr>
          <a:lstStyle/>
          <a:p>
            <a:pPr marL="457200" indent="-457200">
              <a:buFont typeface="Arial" panose="020B0604020202020204" pitchFamily="34" charset="0"/>
              <a:buChar char="•"/>
            </a:pPr>
            <a:r>
              <a:rPr lang="en-GB" dirty="0">
                <a:latin typeface="Verdana" panose="020B0604030504040204" pitchFamily="34" charset="0"/>
                <a:ea typeface="Verdana" panose="020B0604030504040204" pitchFamily="34" charset="0"/>
              </a:rPr>
              <a:t>If you are active for 15 minutes every day, you will make your way around the world, learning interesting things about different countries.</a:t>
            </a:r>
          </a:p>
          <a:p>
            <a:pPr marL="457200" indent="-457200">
              <a:buFont typeface="Arial" panose="020B0604020202020204" pitchFamily="34" charset="0"/>
              <a:buChar char="•"/>
            </a:pPr>
            <a:endParaRPr lang="en-GB" dirty="0">
              <a:latin typeface="Verdana" panose="020B0604030504040204" pitchFamily="34" charset="0"/>
              <a:ea typeface="Verdana" panose="020B0604030504040204" pitchFamily="34" charset="0"/>
            </a:endParaRPr>
          </a:p>
          <a:p>
            <a:pPr marL="457200" indent="-457200">
              <a:buFont typeface="Arial" panose="020B0604020202020204" pitchFamily="34" charset="0"/>
              <a:buChar char="•"/>
            </a:pPr>
            <a:r>
              <a:rPr lang="en-GB" dirty="0">
                <a:latin typeface="Verdana" panose="020B0604030504040204" pitchFamily="34" charset="0"/>
                <a:ea typeface="Verdana" panose="020B0604030504040204" pitchFamily="34" charset="0"/>
              </a:rPr>
              <a:t>You will learn about the global Sustainability Development Goals (SDGs) which are a set of targets for the world to aim for by 2030 in order to make the world a better and healthier place for us all to live in.</a:t>
            </a:r>
          </a:p>
          <a:p>
            <a:endParaRPr lang="en-GB" dirty="0"/>
          </a:p>
        </p:txBody>
      </p:sp>
      <p:pic>
        <p:nvPicPr>
          <p:cNvPr id="8" name="Picture 7" descr="Icon&#10;&#10;Description automatically generated">
            <a:extLst>
              <a:ext uri="{FF2B5EF4-FFF2-40B4-BE49-F238E27FC236}">
                <a16:creationId xmlns:a16="http://schemas.microsoft.com/office/drawing/2014/main" id="{C8696D58-56B7-4539-93AB-105620D22D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9571" y="301382"/>
            <a:ext cx="2360566" cy="3310152"/>
          </a:xfrm>
          <a:prstGeom prst="rect">
            <a:avLst/>
          </a:prstGeom>
        </p:spPr>
      </p:pic>
    </p:spTree>
    <p:extLst>
      <p:ext uri="{BB962C8B-B14F-4D97-AF65-F5344CB8AC3E}">
        <p14:creationId xmlns:p14="http://schemas.microsoft.com/office/powerpoint/2010/main" val="2563735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F0F28502-A728-4A1F-8036-D2E99C0F6BB2}"/>
              </a:ext>
            </a:extLst>
          </p:cNvPr>
          <p:cNvSpPr>
            <a:spLocks noGrp="1"/>
          </p:cNvSpPr>
          <p:nvPr>
            <p:ph type="title"/>
          </p:nvPr>
        </p:nvSpPr>
        <p:spPr>
          <a:xfrm>
            <a:off x="0" y="0"/>
            <a:ext cx="12192000" cy="6858000"/>
          </a:xfrm>
          <a:solidFill>
            <a:srgbClr val="00A7D7"/>
          </a:solidFill>
        </p:spPr>
        <p:txBody>
          <a:bodyPr/>
          <a:lstStyle/>
          <a:p>
            <a:r>
              <a:rPr lang="en-GB" dirty="0"/>
              <a:t> </a:t>
            </a:r>
          </a:p>
        </p:txBody>
      </p:sp>
      <p:sp>
        <p:nvSpPr>
          <p:cNvPr id="4" name="Dotty line">
            <a:extLst>
              <a:ext uri="{FF2B5EF4-FFF2-40B4-BE49-F238E27FC236}">
                <a16:creationId xmlns:a16="http://schemas.microsoft.com/office/drawing/2014/main" id="{848FD376-5535-49B6-BD87-D39AB3496616}"/>
              </a:ext>
            </a:extLst>
          </p:cNvPr>
          <p:cNvSpPr txBox="1"/>
          <p:nvPr/>
        </p:nvSpPr>
        <p:spPr>
          <a:xfrm>
            <a:off x="466997" y="483327"/>
            <a:ext cx="11273245" cy="5688000"/>
          </a:xfrm>
          <a:prstGeom prst="rect">
            <a:avLst/>
          </a:prstGeom>
          <a:solidFill>
            <a:schemeClr val="bg1"/>
          </a:solidFill>
          <a:ln w="95250" cmpd="sng">
            <a:solidFill>
              <a:srgbClr val="FFF155"/>
            </a:solidFill>
            <a:prstDash val="sysDot"/>
            <a:round/>
            <a:extLst>
              <a:ext uri="{C807C97D-BFC1-408E-A445-0C87EB9F89A2}">
                <ask:lineSketchStyleProps xmlns:ask="http://schemas.microsoft.com/office/drawing/2018/sketchyshapes" sd="1219033472">
                  <a:custGeom>
                    <a:avLst/>
                    <a:gdLst>
                      <a:gd name="connsiteX0" fmla="*/ 0 w 11212830"/>
                      <a:gd name="connsiteY0" fmla="*/ 0 h 6389370"/>
                      <a:gd name="connsiteX1" fmla="*/ 478021 w 11212830"/>
                      <a:gd name="connsiteY1" fmla="*/ 0 h 6389370"/>
                      <a:gd name="connsiteX2" fmla="*/ 731785 w 11212830"/>
                      <a:gd name="connsiteY2" fmla="*/ 0 h 6389370"/>
                      <a:gd name="connsiteX3" fmla="*/ 1546190 w 11212830"/>
                      <a:gd name="connsiteY3" fmla="*/ 0 h 6389370"/>
                      <a:gd name="connsiteX4" fmla="*/ 2024211 w 11212830"/>
                      <a:gd name="connsiteY4" fmla="*/ 0 h 6389370"/>
                      <a:gd name="connsiteX5" fmla="*/ 2502232 w 11212830"/>
                      <a:gd name="connsiteY5" fmla="*/ 0 h 6389370"/>
                      <a:gd name="connsiteX6" fmla="*/ 3316637 w 11212830"/>
                      <a:gd name="connsiteY6" fmla="*/ 0 h 6389370"/>
                      <a:gd name="connsiteX7" fmla="*/ 3682529 w 11212830"/>
                      <a:gd name="connsiteY7" fmla="*/ 0 h 6389370"/>
                      <a:gd name="connsiteX8" fmla="*/ 4496935 w 11212830"/>
                      <a:gd name="connsiteY8" fmla="*/ 0 h 6389370"/>
                      <a:gd name="connsiteX9" fmla="*/ 5311341 w 11212830"/>
                      <a:gd name="connsiteY9" fmla="*/ 0 h 6389370"/>
                      <a:gd name="connsiteX10" fmla="*/ 5901489 w 11212830"/>
                      <a:gd name="connsiteY10" fmla="*/ 0 h 6389370"/>
                      <a:gd name="connsiteX11" fmla="*/ 6715895 w 11212830"/>
                      <a:gd name="connsiteY11" fmla="*/ 0 h 6389370"/>
                      <a:gd name="connsiteX12" fmla="*/ 7193916 w 11212830"/>
                      <a:gd name="connsiteY12" fmla="*/ 0 h 6389370"/>
                      <a:gd name="connsiteX13" fmla="*/ 7671936 w 11212830"/>
                      <a:gd name="connsiteY13" fmla="*/ 0 h 6389370"/>
                      <a:gd name="connsiteX14" fmla="*/ 8374214 w 11212830"/>
                      <a:gd name="connsiteY14" fmla="*/ 0 h 6389370"/>
                      <a:gd name="connsiteX15" fmla="*/ 8852234 w 11212830"/>
                      <a:gd name="connsiteY15" fmla="*/ 0 h 6389370"/>
                      <a:gd name="connsiteX16" fmla="*/ 9666640 w 11212830"/>
                      <a:gd name="connsiteY16" fmla="*/ 0 h 6389370"/>
                      <a:gd name="connsiteX17" fmla="*/ 10481045 w 11212830"/>
                      <a:gd name="connsiteY17" fmla="*/ 0 h 6389370"/>
                      <a:gd name="connsiteX18" fmla="*/ 11212830 w 11212830"/>
                      <a:gd name="connsiteY18" fmla="*/ 0 h 6389370"/>
                      <a:gd name="connsiteX19" fmla="*/ 11212830 w 11212830"/>
                      <a:gd name="connsiteY19" fmla="*/ 516958 h 6389370"/>
                      <a:gd name="connsiteX20" fmla="*/ 11212830 w 11212830"/>
                      <a:gd name="connsiteY20" fmla="*/ 906129 h 6389370"/>
                      <a:gd name="connsiteX21" fmla="*/ 11212830 w 11212830"/>
                      <a:gd name="connsiteY21" fmla="*/ 1359193 h 6389370"/>
                      <a:gd name="connsiteX22" fmla="*/ 11212830 w 11212830"/>
                      <a:gd name="connsiteY22" fmla="*/ 2003939 h 6389370"/>
                      <a:gd name="connsiteX23" fmla="*/ 11212830 w 11212830"/>
                      <a:gd name="connsiteY23" fmla="*/ 2520897 h 6389370"/>
                      <a:gd name="connsiteX24" fmla="*/ 11212830 w 11212830"/>
                      <a:gd name="connsiteY24" fmla="*/ 2973961 h 6389370"/>
                      <a:gd name="connsiteX25" fmla="*/ 11212830 w 11212830"/>
                      <a:gd name="connsiteY25" fmla="*/ 3618707 h 6389370"/>
                      <a:gd name="connsiteX26" fmla="*/ 11212830 w 11212830"/>
                      <a:gd name="connsiteY26" fmla="*/ 4199559 h 6389370"/>
                      <a:gd name="connsiteX27" fmla="*/ 11212830 w 11212830"/>
                      <a:gd name="connsiteY27" fmla="*/ 4780410 h 6389370"/>
                      <a:gd name="connsiteX28" fmla="*/ 11212830 w 11212830"/>
                      <a:gd name="connsiteY28" fmla="*/ 5489050 h 6389370"/>
                      <a:gd name="connsiteX29" fmla="*/ 11212830 w 11212830"/>
                      <a:gd name="connsiteY29" fmla="*/ 6389370 h 6389370"/>
                      <a:gd name="connsiteX30" fmla="*/ 10959066 w 11212830"/>
                      <a:gd name="connsiteY30" fmla="*/ 6389370 h 6389370"/>
                      <a:gd name="connsiteX31" fmla="*/ 10256789 w 11212830"/>
                      <a:gd name="connsiteY31" fmla="*/ 6389370 h 6389370"/>
                      <a:gd name="connsiteX32" fmla="*/ 10003025 w 11212830"/>
                      <a:gd name="connsiteY32" fmla="*/ 6389370 h 6389370"/>
                      <a:gd name="connsiteX33" fmla="*/ 9300747 w 11212830"/>
                      <a:gd name="connsiteY33" fmla="*/ 6389370 h 6389370"/>
                      <a:gd name="connsiteX34" fmla="*/ 8934855 w 11212830"/>
                      <a:gd name="connsiteY34" fmla="*/ 6389370 h 6389370"/>
                      <a:gd name="connsiteX35" fmla="*/ 8681091 w 11212830"/>
                      <a:gd name="connsiteY35" fmla="*/ 6389370 h 6389370"/>
                      <a:gd name="connsiteX36" fmla="*/ 8315199 w 11212830"/>
                      <a:gd name="connsiteY36" fmla="*/ 6389370 h 6389370"/>
                      <a:gd name="connsiteX37" fmla="*/ 7612921 w 11212830"/>
                      <a:gd name="connsiteY37" fmla="*/ 6389370 h 6389370"/>
                      <a:gd name="connsiteX38" fmla="*/ 7247029 w 11212830"/>
                      <a:gd name="connsiteY38" fmla="*/ 6389370 h 6389370"/>
                      <a:gd name="connsiteX39" fmla="*/ 6993265 w 11212830"/>
                      <a:gd name="connsiteY39" fmla="*/ 6389370 h 6389370"/>
                      <a:gd name="connsiteX40" fmla="*/ 6627373 w 11212830"/>
                      <a:gd name="connsiteY40" fmla="*/ 6389370 h 6389370"/>
                      <a:gd name="connsiteX41" fmla="*/ 6149352 w 11212830"/>
                      <a:gd name="connsiteY41" fmla="*/ 6389370 h 6389370"/>
                      <a:gd name="connsiteX42" fmla="*/ 5559203 w 11212830"/>
                      <a:gd name="connsiteY42" fmla="*/ 6389370 h 6389370"/>
                      <a:gd name="connsiteX43" fmla="*/ 5193311 w 11212830"/>
                      <a:gd name="connsiteY43" fmla="*/ 6389370 h 6389370"/>
                      <a:gd name="connsiteX44" fmla="*/ 4378905 w 11212830"/>
                      <a:gd name="connsiteY44" fmla="*/ 6389370 h 6389370"/>
                      <a:gd name="connsiteX45" fmla="*/ 3788756 w 11212830"/>
                      <a:gd name="connsiteY45" fmla="*/ 6389370 h 6389370"/>
                      <a:gd name="connsiteX46" fmla="*/ 2974351 w 11212830"/>
                      <a:gd name="connsiteY46" fmla="*/ 6389370 h 6389370"/>
                      <a:gd name="connsiteX47" fmla="*/ 2272073 w 11212830"/>
                      <a:gd name="connsiteY47" fmla="*/ 6389370 h 6389370"/>
                      <a:gd name="connsiteX48" fmla="*/ 1794053 w 11212830"/>
                      <a:gd name="connsiteY48" fmla="*/ 6389370 h 6389370"/>
                      <a:gd name="connsiteX49" fmla="*/ 1091776 w 11212830"/>
                      <a:gd name="connsiteY49" fmla="*/ 6389370 h 6389370"/>
                      <a:gd name="connsiteX50" fmla="*/ 725883 w 11212830"/>
                      <a:gd name="connsiteY50" fmla="*/ 6389370 h 6389370"/>
                      <a:gd name="connsiteX51" fmla="*/ 0 w 11212830"/>
                      <a:gd name="connsiteY51" fmla="*/ 6389370 h 6389370"/>
                      <a:gd name="connsiteX52" fmla="*/ 0 w 11212830"/>
                      <a:gd name="connsiteY52" fmla="*/ 6000199 h 6389370"/>
                      <a:gd name="connsiteX53" fmla="*/ 0 w 11212830"/>
                      <a:gd name="connsiteY53" fmla="*/ 5291560 h 6389370"/>
                      <a:gd name="connsiteX54" fmla="*/ 0 w 11212830"/>
                      <a:gd name="connsiteY54" fmla="*/ 4646815 h 6389370"/>
                      <a:gd name="connsiteX55" fmla="*/ 0 w 11212830"/>
                      <a:gd name="connsiteY55" fmla="*/ 4002069 h 6389370"/>
                      <a:gd name="connsiteX56" fmla="*/ 0 w 11212830"/>
                      <a:gd name="connsiteY56" fmla="*/ 3357324 h 6389370"/>
                      <a:gd name="connsiteX57" fmla="*/ 0 w 11212830"/>
                      <a:gd name="connsiteY57" fmla="*/ 2904259 h 6389370"/>
                      <a:gd name="connsiteX58" fmla="*/ 0 w 11212830"/>
                      <a:gd name="connsiteY58" fmla="*/ 2195620 h 6389370"/>
                      <a:gd name="connsiteX59" fmla="*/ 0 w 11212830"/>
                      <a:gd name="connsiteY59" fmla="*/ 1614768 h 6389370"/>
                      <a:gd name="connsiteX60" fmla="*/ 0 w 11212830"/>
                      <a:gd name="connsiteY60" fmla="*/ 1225597 h 6389370"/>
                      <a:gd name="connsiteX61" fmla="*/ 0 w 11212830"/>
                      <a:gd name="connsiteY61" fmla="*/ 644746 h 6389370"/>
                      <a:gd name="connsiteX62" fmla="*/ 0 w 11212830"/>
                      <a:gd name="connsiteY62" fmla="*/ 0 h 638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212830" h="6389370" extrusionOk="0">
                        <a:moveTo>
                          <a:pt x="0" y="0"/>
                        </a:moveTo>
                        <a:cubicBezTo>
                          <a:pt x="200739" y="-51304"/>
                          <a:pt x="377049" y="32590"/>
                          <a:pt x="478021" y="0"/>
                        </a:cubicBezTo>
                        <a:cubicBezTo>
                          <a:pt x="578993" y="-32590"/>
                          <a:pt x="650317" y="323"/>
                          <a:pt x="731785" y="0"/>
                        </a:cubicBezTo>
                        <a:cubicBezTo>
                          <a:pt x="813253" y="-323"/>
                          <a:pt x="1173925" y="64314"/>
                          <a:pt x="1546190" y="0"/>
                        </a:cubicBezTo>
                        <a:cubicBezTo>
                          <a:pt x="1918455" y="-64314"/>
                          <a:pt x="1817721" y="20384"/>
                          <a:pt x="2024211" y="0"/>
                        </a:cubicBezTo>
                        <a:cubicBezTo>
                          <a:pt x="2230701" y="-20384"/>
                          <a:pt x="2293951" y="11206"/>
                          <a:pt x="2502232" y="0"/>
                        </a:cubicBezTo>
                        <a:cubicBezTo>
                          <a:pt x="2710513" y="-11206"/>
                          <a:pt x="2935325" y="94978"/>
                          <a:pt x="3316637" y="0"/>
                        </a:cubicBezTo>
                        <a:cubicBezTo>
                          <a:pt x="3697949" y="-94978"/>
                          <a:pt x="3512153" y="37206"/>
                          <a:pt x="3682529" y="0"/>
                        </a:cubicBezTo>
                        <a:cubicBezTo>
                          <a:pt x="3852905" y="-37206"/>
                          <a:pt x="4320821" y="43589"/>
                          <a:pt x="4496935" y="0"/>
                        </a:cubicBezTo>
                        <a:cubicBezTo>
                          <a:pt x="4673049" y="-43589"/>
                          <a:pt x="5015728" y="51476"/>
                          <a:pt x="5311341" y="0"/>
                        </a:cubicBezTo>
                        <a:cubicBezTo>
                          <a:pt x="5606954" y="-51476"/>
                          <a:pt x="5665942" y="30931"/>
                          <a:pt x="5901489" y="0"/>
                        </a:cubicBezTo>
                        <a:cubicBezTo>
                          <a:pt x="6137036" y="-30931"/>
                          <a:pt x="6355221" y="20344"/>
                          <a:pt x="6715895" y="0"/>
                        </a:cubicBezTo>
                        <a:cubicBezTo>
                          <a:pt x="7076569" y="-20344"/>
                          <a:pt x="6973782" y="36832"/>
                          <a:pt x="7193916" y="0"/>
                        </a:cubicBezTo>
                        <a:cubicBezTo>
                          <a:pt x="7414050" y="-36832"/>
                          <a:pt x="7538595" y="9450"/>
                          <a:pt x="7671936" y="0"/>
                        </a:cubicBezTo>
                        <a:cubicBezTo>
                          <a:pt x="7805277" y="-9450"/>
                          <a:pt x="8040949" y="13266"/>
                          <a:pt x="8374214" y="0"/>
                        </a:cubicBezTo>
                        <a:cubicBezTo>
                          <a:pt x="8707479" y="-13266"/>
                          <a:pt x="8755086" y="16678"/>
                          <a:pt x="8852234" y="0"/>
                        </a:cubicBezTo>
                        <a:cubicBezTo>
                          <a:pt x="8949382" y="-16678"/>
                          <a:pt x="9394810" y="70231"/>
                          <a:pt x="9666640" y="0"/>
                        </a:cubicBezTo>
                        <a:cubicBezTo>
                          <a:pt x="9938470" y="-70231"/>
                          <a:pt x="10279444" y="11205"/>
                          <a:pt x="10481045" y="0"/>
                        </a:cubicBezTo>
                        <a:cubicBezTo>
                          <a:pt x="10682646" y="-11205"/>
                          <a:pt x="11059933" y="2930"/>
                          <a:pt x="11212830" y="0"/>
                        </a:cubicBezTo>
                        <a:cubicBezTo>
                          <a:pt x="11274230" y="211502"/>
                          <a:pt x="11163661" y="306801"/>
                          <a:pt x="11212830" y="516958"/>
                        </a:cubicBezTo>
                        <a:cubicBezTo>
                          <a:pt x="11261999" y="727115"/>
                          <a:pt x="11206591" y="817022"/>
                          <a:pt x="11212830" y="906129"/>
                        </a:cubicBezTo>
                        <a:cubicBezTo>
                          <a:pt x="11219069" y="995236"/>
                          <a:pt x="11182220" y="1172136"/>
                          <a:pt x="11212830" y="1359193"/>
                        </a:cubicBezTo>
                        <a:cubicBezTo>
                          <a:pt x="11243440" y="1546250"/>
                          <a:pt x="11167305" y="1752496"/>
                          <a:pt x="11212830" y="2003939"/>
                        </a:cubicBezTo>
                        <a:cubicBezTo>
                          <a:pt x="11258355" y="2255382"/>
                          <a:pt x="11189025" y="2289392"/>
                          <a:pt x="11212830" y="2520897"/>
                        </a:cubicBezTo>
                        <a:cubicBezTo>
                          <a:pt x="11236635" y="2752402"/>
                          <a:pt x="11163549" y="2812458"/>
                          <a:pt x="11212830" y="2973961"/>
                        </a:cubicBezTo>
                        <a:cubicBezTo>
                          <a:pt x="11262111" y="3135464"/>
                          <a:pt x="11146885" y="3298350"/>
                          <a:pt x="11212830" y="3618707"/>
                        </a:cubicBezTo>
                        <a:cubicBezTo>
                          <a:pt x="11278775" y="3939064"/>
                          <a:pt x="11208929" y="3964585"/>
                          <a:pt x="11212830" y="4199559"/>
                        </a:cubicBezTo>
                        <a:cubicBezTo>
                          <a:pt x="11216731" y="4434533"/>
                          <a:pt x="11146353" y="4501281"/>
                          <a:pt x="11212830" y="4780410"/>
                        </a:cubicBezTo>
                        <a:cubicBezTo>
                          <a:pt x="11279307" y="5059539"/>
                          <a:pt x="11184077" y="5291434"/>
                          <a:pt x="11212830" y="5489050"/>
                        </a:cubicBezTo>
                        <a:cubicBezTo>
                          <a:pt x="11241583" y="5686666"/>
                          <a:pt x="11198617" y="6126824"/>
                          <a:pt x="11212830" y="6389370"/>
                        </a:cubicBezTo>
                        <a:cubicBezTo>
                          <a:pt x="11160154" y="6396285"/>
                          <a:pt x="11064720" y="6378061"/>
                          <a:pt x="10959066" y="6389370"/>
                        </a:cubicBezTo>
                        <a:cubicBezTo>
                          <a:pt x="10853412" y="6400679"/>
                          <a:pt x="10460559" y="6369130"/>
                          <a:pt x="10256789" y="6389370"/>
                        </a:cubicBezTo>
                        <a:cubicBezTo>
                          <a:pt x="10053019" y="6409610"/>
                          <a:pt x="10123927" y="6381219"/>
                          <a:pt x="10003025" y="6389370"/>
                        </a:cubicBezTo>
                        <a:cubicBezTo>
                          <a:pt x="9882123" y="6397521"/>
                          <a:pt x="9564672" y="6379390"/>
                          <a:pt x="9300747" y="6389370"/>
                        </a:cubicBezTo>
                        <a:cubicBezTo>
                          <a:pt x="9036822" y="6399350"/>
                          <a:pt x="9084030" y="6381494"/>
                          <a:pt x="8934855" y="6389370"/>
                        </a:cubicBezTo>
                        <a:cubicBezTo>
                          <a:pt x="8785680" y="6397246"/>
                          <a:pt x="8791869" y="6383799"/>
                          <a:pt x="8681091" y="6389370"/>
                        </a:cubicBezTo>
                        <a:cubicBezTo>
                          <a:pt x="8570313" y="6394941"/>
                          <a:pt x="8462983" y="6378155"/>
                          <a:pt x="8315199" y="6389370"/>
                        </a:cubicBezTo>
                        <a:cubicBezTo>
                          <a:pt x="8167415" y="6400585"/>
                          <a:pt x="7926261" y="6339623"/>
                          <a:pt x="7612921" y="6389370"/>
                        </a:cubicBezTo>
                        <a:cubicBezTo>
                          <a:pt x="7299581" y="6439117"/>
                          <a:pt x="7357573" y="6348471"/>
                          <a:pt x="7247029" y="6389370"/>
                        </a:cubicBezTo>
                        <a:cubicBezTo>
                          <a:pt x="7136485" y="6430269"/>
                          <a:pt x="7079190" y="6368077"/>
                          <a:pt x="6993265" y="6389370"/>
                        </a:cubicBezTo>
                        <a:cubicBezTo>
                          <a:pt x="6907340" y="6410663"/>
                          <a:pt x="6704275" y="6368250"/>
                          <a:pt x="6627373" y="6389370"/>
                        </a:cubicBezTo>
                        <a:cubicBezTo>
                          <a:pt x="6550471" y="6410490"/>
                          <a:pt x="6283822" y="6354563"/>
                          <a:pt x="6149352" y="6389370"/>
                        </a:cubicBezTo>
                        <a:cubicBezTo>
                          <a:pt x="6014882" y="6424177"/>
                          <a:pt x="5700171" y="6336107"/>
                          <a:pt x="5559203" y="6389370"/>
                        </a:cubicBezTo>
                        <a:cubicBezTo>
                          <a:pt x="5418235" y="6442633"/>
                          <a:pt x="5328349" y="6379182"/>
                          <a:pt x="5193311" y="6389370"/>
                        </a:cubicBezTo>
                        <a:cubicBezTo>
                          <a:pt x="5058273" y="6399558"/>
                          <a:pt x="4556941" y="6359194"/>
                          <a:pt x="4378905" y="6389370"/>
                        </a:cubicBezTo>
                        <a:cubicBezTo>
                          <a:pt x="4200869" y="6419546"/>
                          <a:pt x="4028830" y="6380289"/>
                          <a:pt x="3788756" y="6389370"/>
                        </a:cubicBezTo>
                        <a:cubicBezTo>
                          <a:pt x="3548682" y="6398451"/>
                          <a:pt x="3229413" y="6359057"/>
                          <a:pt x="2974351" y="6389370"/>
                        </a:cubicBezTo>
                        <a:cubicBezTo>
                          <a:pt x="2719289" y="6419683"/>
                          <a:pt x="2614073" y="6305221"/>
                          <a:pt x="2272073" y="6389370"/>
                        </a:cubicBezTo>
                        <a:cubicBezTo>
                          <a:pt x="1930073" y="6473519"/>
                          <a:pt x="1931051" y="6360334"/>
                          <a:pt x="1794053" y="6389370"/>
                        </a:cubicBezTo>
                        <a:cubicBezTo>
                          <a:pt x="1657055" y="6418406"/>
                          <a:pt x="1297523" y="6326295"/>
                          <a:pt x="1091776" y="6389370"/>
                        </a:cubicBezTo>
                        <a:cubicBezTo>
                          <a:pt x="886029" y="6452445"/>
                          <a:pt x="851288" y="6349447"/>
                          <a:pt x="725883" y="6389370"/>
                        </a:cubicBezTo>
                        <a:cubicBezTo>
                          <a:pt x="600478" y="6429293"/>
                          <a:pt x="204177" y="6379076"/>
                          <a:pt x="0" y="6389370"/>
                        </a:cubicBezTo>
                        <a:cubicBezTo>
                          <a:pt x="-13196" y="6199555"/>
                          <a:pt x="12387" y="6085661"/>
                          <a:pt x="0" y="6000199"/>
                        </a:cubicBezTo>
                        <a:cubicBezTo>
                          <a:pt x="-12387" y="5914737"/>
                          <a:pt x="80817" y="5516449"/>
                          <a:pt x="0" y="5291560"/>
                        </a:cubicBezTo>
                        <a:cubicBezTo>
                          <a:pt x="-80817" y="5066671"/>
                          <a:pt x="1017" y="4926692"/>
                          <a:pt x="0" y="4646815"/>
                        </a:cubicBezTo>
                        <a:cubicBezTo>
                          <a:pt x="-1017" y="4366939"/>
                          <a:pt x="47227" y="4321120"/>
                          <a:pt x="0" y="4002069"/>
                        </a:cubicBezTo>
                        <a:cubicBezTo>
                          <a:pt x="-47227" y="3683018"/>
                          <a:pt x="49611" y="3510329"/>
                          <a:pt x="0" y="3357324"/>
                        </a:cubicBezTo>
                        <a:cubicBezTo>
                          <a:pt x="-49611" y="3204320"/>
                          <a:pt x="54328" y="3113088"/>
                          <a:pt x="0" y="2904259"/>
                        </a:cubicBezTo>
                        <a:cubicBezTo>
                          <a:pt x="-54328" y="2695431"/>
                          <a:pt x="26995" y="2513644"/>
                          <a:pt x="0" y="2195620"/>
                        </a:cubicBezTo>
                        <a:cubicBezTo>
                          <a:pt x="-26995" y="1877596"/>
                          <a:pt x="17828" y="1779431"/>
                          <a:pt x="0" y="1614768"/>
                        </a:cubicBezTo>
                        <a:cubicBezTo>
                          <a:pt x="-17828" y="1450105"/>
                          <a:pt x="34646" y="1404752"/>
                          <a:pt x="0" y="1225597"/>
                        </a:cubicBezTo>
                        <a:cubicBezTo>
                          <a:pt x="-34646" y="1046442"/>
                          <a:pt x="46507" y="809463"/>
                          <a:pt x="0" y="644746"/>
                        </a:cubicBezTo>
                        <a:cubicBezTo>
                          <a:pt x="-46507" y="480029"/>
                          <a:pt x="18733" y="315669"/>
                          <a:pt x="0" y="0"/>
                        </a:cubicBezTo>
                        <a:close/>
                      </a:path>
                    </a:pathLst>
                  </a:custGeom>
                  <ask:type>
                    <ask:lineSketchNone/>
                  </ask:type>
                </ask:lineSketchStyleProps>
              </a:ext>
            </a:extLst>
          </a:ln>
        </p:spPr>
        <p:txBody>
          <a:bodyPr wrap="square" rtlCol="0" anchor="ctr" anchorCtr="1">
            <a:noAutofit/>
          </a:bodyPr>
          <a:lstStyle/>
          <a:p>
            <a:endParaRPr lang="en-GB" dirty="0"/>
          </a:p>
        </p:txBody>
      </p:sp>
      <p:pic>
        <p:nvPicPr>
          <p:cNvPr id="14" name="UoW logo">
            <a:extLst>
              <a:ext uri="{FF2B5EF4-FFF2-40B4-BE49-F238E27FC236}">
                <a16:creationId xmlns:a16="http://schemas.microsoft.com/office/drawing/2014/main" id="{D6564968-4B18-45A8-B9B1-C2A623221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957" y="6332543"/>
            <a:ext cx="1254227" cy="404670"/>
          </a:xfrm>
          <a:prstGeom prst="rect">
            <a:avLst/>
          </a:prstGeom>
        </p:spPr>
      </p:pic>
      <p:pic>
        <p:nvPicPr>
          <p:cNvPr id="16" name="SDG logo" descr="A picture containing text&#10;&#10;Description automatically generated">
            <a:extLst>
              <a:ext uri="{FF2B5EF4-FFF2-40B4-BE49-F238E27FC236}">
                <a16:creationId xmlns:a16="http://schemas.microsoft.com/office/drawing/2014/main" id="{E6EC5B6C-295E-479A-BBA8-96DCB6383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58" y="6342387"/>
            <a:ext cx="636437" cy="376518"/>
          </a:xfrm>
          <a:prstGeom prst="rect">
            <a:avLst/>
          </a:prstGeom>
        </p:spPr>
      </p:pic>
      <p:sp>
        <p:nvSpPr>
          <p:cNvPr id="3" name="Title">
            <a:extLst>
              <a:ext uri="{FF2B5EF4-FFF2-40B4-BE49-F238E27FC236}">
                <a16:creationId xmlns:a16="http://schemas.microsoft.com/office/drawing/2014/main" id="{915F2855-CB87-434A-9AA2-16CDC39131EC}"/>
              </a:ext>
            </a:extLst>
          </p:cNvPr>
          <p:cNvSpPr>
            <a:spLocks noGrp="1"/>
          </p:cNvSpPr>
          <p:nvPr>
            <p:ph idx="1"/>
          </p:nvPr>
        </p:nvSpPr>
        <p:spPr>
          <a:xfrm>
            <a:off x="2973023" y="556918"/>
            <a:ext cx="8174437" cy="1975111"/>
          </a:xfrm>
        </p:spPr>
        <p:txBody>
          <a:bodyPr>
            <a:noAutofit/>
          </a:bodyPr>
          <a:lstStyle/>
          <a:p>
            <a:pPr marL="0" indent="0" algn="ctr">
              <a:lnSpc>
                <a:spcPct val="170000"/>
              </a:lnSpc>
              <a:spcBef>
                <a:spcPts val="600"/>
              </a:spcBef>
              <a:buNone/>
            </a:pPr>
            <a:r>
              <a:rPr lang="en-GB" sz="4600" dirty="0">
                <a:ln w="31750">
                  <a:noFill/>
                </a:ln>
                <a:solidFill>
                  <a:srgbClr val="E2071F"/>
                </a:solidFill>
                <a:latin typeface="Kristen ITC" panose="03050502040202030202" pitchFamily="66" charset="0"/>
              </a:rPr>
              <a:t>Good Health and Wellbeing</a:t>
            </a:r>
          </a:p>
          <a:p>
            <a:pPr marL="0" indent="0" algn="ctr">
              <a:spcBef>
                <a:spcPts val="600"/>
              </a:spcBef>
              <a:buNone/>
            </a:pPr>
            <a:r>
              <a:rPr lang="en-GB" sz="4600" dirty="0">
                <a:ln w="31750">
                  <a:noFill/>
                </a:ln>
                <a:latin typeface="Kristen ITC" panose="03050502040202030202" pitchFamily="66" charset="0"/>
              </a:rPr>
              <a:t>What does this mean?</a:t>
            </a:r>
          </a:p>
        </p:txBody>
      </p:sp>
      <p:sp>
        <p:nvSpPr>
          <p:cNvPr id="11" name="TextBox 10">
            <a:extLst>
              <a:ext uri="{FF2B5EF4-FFF2-40B4-BE49-F238E27FC236}">
                <a16:creationId xmlns:a16="http://schemas.microsoft.com/office/drawing/2014/main" id="{750FBC82-8D6C-4F28-8177-40FB178DE1D8}"/>
              </a:ext>
            </a:extLst>
          </p:cNvPr>
          <p:cNvSpPr txBox="1"/>
          <p:nvPr/>
        </p:nvSpPr>
        <p:spPr>
          <a:xfrm>
            <a:off x="1149927" y="2967003"/>
            <a:ext cx="9947563" cy="2988098"/>
          </a:xfrm>
          <a:prstGeom prst="rect">
            <a:avLst/>
          </a:prstGeom>
          <a:noFill/>
          <a:ln w="57150">
            <a:solidFill>
              <a:srgbClr val="00A7D7"/>
            </a:solidFill>
            <a:prstDash val="sysDot"/>
          </a:ln>
        </p:spPr>
        <p:txBody>
          <a:bodyPr wrap="square" lIns="144000" tIns="216000" rIns="144000" bIns="0" rtlCol="0">
            <a:spAutoFit/>
          </a:bodyPr>
          <a:lstStyle/>
          <a:p>
            <a:pPr algn="ctr">
              <a:spcAft>
                <a:spcPts val="1200"/>
              </a:spcAft>
            </a:pPr>
            <a:r>
              <a:rPr lang="en-GB" sz="2000" dirty="0">
                <a:latin typeface="Verdana" panose="020B0604030504040204" pitchFamily="34" charset="0"/>
                <a:ea typeface="Verdana" panose="020B0604030504040204" pitchFamily="34" charset="0"/>
              </a:rPr>
              <a:t>Good health and wellbeing is when people are free from illness and disease, and feel happy.</a:t>
            </a:r>
          </a:p>
          <a:p>
            <a:pPr algn="ctr">
              <a:spcAft>
                <a:spcPts val="1200"/>
              </a:spcAft>
            </a:pPr>
            <a:r>
              <a:rPr lang="en-GB" sz="2000" dirty="0">
                <a:latin typeface="Verdana" panose="020B0604030504040204" pitchFamily="34" charset="0"/>
                <a:ea typeface="Verdana" panose="020B0604030504040204" pitchFamily="34" charset="0"/>
              </a:rPr>
              <a:t>We need to make sure that everyone in the world has access to doctors and medicine when they need it. </a:t>
            </a:r>
          </a:p>
          <a:p>
            <a:pPr algn="ctr">
              <a:spcAft>
                <a:spcPts val="1200"/>
              </a:spcAft>
            </a:pPr>
            <a:r>
              <a:rPr lang="en-GB" sz="2000" dirty="0">
                <a:latin typeface="Verdana" panose="020B0604030504040204" pitchFamily="34" charset="0"/>
                <a:ea typeface="Verdana" panose="020B0604030504040204" pitchFamily="34" charset="0"/>
              </a:rPr>
              <a:t>There are lots of diseases that can be prevented with vaccinations, or with a good lifestyle, which includes eating well and getting lots of exercise.</a:t>
            </a:r>
          </a:p>
          <a:p>
            <a:pPr algn="ctr"/>
            <a:r>
              <a:rPr lang="en-GB" sz="2000" dirty="0">
                <a:latin typeface="Verdana" panose="020B0604030504040204" pitchFamily="34" charset="0"/>
                <a:ea typeface="Verdana" panose="020B0604030504040204" pitchFamily="34" charset="0"/>
              </a:rPr>
              <a:t>We need to let people know what they can do to live healthily and happily.</a:t>
            </a:r>
          </a:p>
          <a:p>
            <a:pPr algn="ctr">
              <a:spcAft>
                <a:spcPts val="1200"/>
              </a:spcAft>
            </a:pPr>
            <a:endParaRPr lang="en-GB" sz="1000" dirty="0">
              <a:latin typeface="Verdana" panose="020B0604030504040204" pitchFamily="34" charset="0"/>
              <a:ea typeface="Verdan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91AD58C4-DB72-4235-B385-EF1CC7935B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454" y="755528"/>
            <a:ext cx="1975112" cy="1975112"/>
          </a:xfrm>
          <a:prstGeom prst="rect">
            <a:avLst/>
          </a:prstGeom>
        </p:spPr>
      </p:pic>
    </p:spTree>
    <p:extLst>
      <p:ext uri="{BB962C8B-B14F-4D97-AF65-F5344CB8AC3E}">
        <p14:creationId xmlns:p14="http://schemas.microsoft.com/office/powerpoint/2010/main" val="1906388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F0F28502-A728-4A1F-8036-D2E99C0F6BB2}"/>
              </a:ext>
            </a:extLst>
          </p:cNvPr>
          <p:cNvSpPr>
            <a:spLocks noGrp="1"/>
          </p:cNvSpPr>
          <p:nvPr>
            <p:ph type="title"/>
          </p:nvPr>
        </p:nvSpPr>
        <p:spPr>
          <a:xfrm>
            <a:off x="0" y="0"/>
            <a:ext cx="12192000" cy="6858000"/>
          </a:xfrm>
          <a:solidFill>
            <a:srgbClr val="00A7D7"/>
          </a:solidFill>
        </p:spPr>
        <p:txBody>
          <a:bodyPr/>
          <a:lstStyle/>
          <a:p>
            <a:r>
              <a:rPr lang="en-GB" dirty="0"/>
              <a:t> </a:t>
            </a:r>
          </a:p>
        </p:txBody>
      </p:sp>
      <p:sp>
        <p:nvSpPr>
          <p:cNvPr id="4" name="Dotty line">
            <a:extLst>
              <a:ext uri="{FF2B5EF4-FFF2-40B4-BE49-F238E27FC236}">
                <a16:creationId xmlns:a16="http://schemas.microsoft.com/office/drawing/2014/main" id="{848FD376-5535-49B6-BD87-D39AB3496616}"/>
              </a:ext>
            </a:extLst>
          </p:cNvPr>
          <p:cNvSpPr txBox="1"/>
          <p:nvPr/>
        </p:nvSpPr>
        <p:spPr>
          <a:xfrm>
            <a:off x="466997" y="483327"/>
            <a:ext cx="11273245" cy="5688000"/>
          </a:xfrm>
          <a:prstGeom prst="rect">
            <a:avLst/>
          </a:prstGeom>
          <a:solidFill>
            <a:schemeClr val="bg1"/>
          </a:solidFill>
          <a:ln w="95250" cmpd="sng">
            <a:solidFill>
              <a:srgbClr val="FFF155"/>
            </a:solidFill>
            <a:prstDash val="sysDot"/>
            <a:round/>
            <a:extLst>
              <a:ext uri="{C807C97D-BFC1-408E-A445-0C87EB9F89A2}">
                <ask:lineSketchStyleProps xmlns:ask="http://schemas.microsoft.com/office/drawing/2018/sketchyshapes" sd="1219033472">
                  <a:custGeom>
                    <a:avLst/>
                    <a:gdLst>
                      <a:gd name="connsiteX0" fmla="*/ 0 w 11212830"/>
                      <a:gd name="connsiteY0" fmla="*/ 0 h 6389370"/>
                      <a:gd name="connsiteX1" fmla="*/ 478021 w 11212830"/>
                      <a:gd name="connsiteY1" fmla="*/ 0 h 6389370"/>
                      <a:gd name="connsiteX2" fmla="*/ 731785 w 11212830"/>
                      <a:gd name="connsiteY2" fmla="*/ 0 h 6389370"/>
                      <a:gd name="connsiteX3" fmla="*/ 1546190 w 11212830"/>
                      <a:gd name="connsiteY3" fmla="*/ 0 h 6389370"/>
                      <a:gd name="connsiteX4" fmla="*/ 2024211 w 11212830"/>
                      <a:gd name="connsiteY4" fmla="*/ 0 h 6389370"/>
                      <a:gd name="connsiteX5" fmla="*/ 2502232 w 11212830"/>
                      <a:gd name="connsiteY5" fmla="*/ 0 h 6389370"/>
                      <a:gd name="connsiteX6" fmla="*/ 3316637 w 11212830"/>
                      <a:gd name="connsiteY6" fmla="*/ 0 h 6389370"/>
                      <a:gd name="connsiteX7" fmla="*/ 3682529 w 11212830"/>
                      <a:gd name="connsiteY7" fmla="*/ 0 h 6389370"/>
                      <a:gd name="connsiteX8" fmla="*/ 4496935 w 11212830"/>
                      <a:gd name="connsiteY8" fmla="*/ 0 h 6389370"/>
                      <a:gd name="connsiteX9" fmla="*/ 5311341 w 11212830"/>
                      <a:gd name="connsiteY9" fmla="*/ 0 h 6389370"/>
                      <a:gd name="connsiteX10" fmla="*/ 5901489 w 11212830"/>
                      <a:gd name="connsiteY10" fmla="*/ 0 h 6389370"/>
                      <a:gd name="connsiteX11" fmla="*/ 6715895 w 11212830"/>
                      <a:gd name="connsiteY11" fmla="*/ 0 h 6389370"/>
                      <a:gd name="connsiteX12" fmla="*/ 7193916 w 11212830"/>
                      <a:gd name="connsiteY12" fmla="*/ 0 h 6389370"/>
                      <a:gd name="connsiteX13" fmla="*/ 7671936 w 11212830"/>
                      <a:gd name="connsiteY13" fmla="*/ 0 h 6389370"/>
                      <a:gd name="connsiteX14" fmla="*/ 8374214 w 11212830"/>
                      <a:gd name="connsiteY14" fmla="*/ 0 h 6389370"/>
                      <a:gd name="connsiteX15" fmla="*/ 8852234 w 11212830"/>
                      <a:gd name="connsiteY15" fmla="*/ 0 h 6389370"/>
                      <a:gd name="connsiteX16" fmla="*/ 9666640 w 11212830"/>
                      <a:gd name="connsiteY16" fmla="*/ 0 h 6389370"/>
                      <a:gd name="connsiteX17" fmla="*/ 10481045 w 11212830"/>
                      <a:gd name="connsiteY17" fmla="*/ 0 h 6389370"/>
                      <a:gd name="connsiteX18" fmla="*/ 11212830 w 11212830"/>
                      <a:gd name="connsiteY18" fmla="*/ 0 h 6389370"/>
                      <a:gd name="connsiteX19" fmla="*/ 11212830 w 11212830"/>
                      <a:gd name="connsiteY19" fmla="*/ 516958 h 6389370"/>
                      <a:gd name="connsiteX20" fmla="*/ 11212830 w 11212830"/>
                      <a:gd name="connsiteY20" fmla="*/ 906129 h 6389370"/>
                      <a:gd name="connsiteX21" fmla="*/ 11212830 w 11212830"/>
                      <a:gd name="connsiteY21" fmla="*/ 1359193 h 6389370"/>
                      <a:gd name="connsiteX22" fmla="*/ 11212830 w 11212830"/>
                      <a:gd name="connsiteY22" fmla="*/ 2003939 h 6389370"/>
                      <a:gd name="connsiteX23" fmla="*/ 11212830 w 11212830"/>
                      <a:gd name="connsiteY23" fmla="*/ 2520897 h 6389370"/>
                      <a:gd name="connsiteX24" fmla="*/ 11212830 w 11212830"/>
                      <a:gd name="connsiteY24" fmla="*/ 2973961 h 6389370"/>
                      <a:gd name="connsiteX25" fmla="*/ 11212830 w 11212830"/>
                      <a:gd name="connsiteY25" fmla="*/ 3618707 h 6389370"/>
                      <a:gd name="connsiteX26" fmla="*/ 11212830 w 11212830"/>
                      <a:gd name="connsiteY26" fmla="*/ 4199559 h 6389370"/>
                      <a:gd name="connsiteX27" fmla="*/ 11212830 w 11212830"/>
                      <a:gd name="connsiteY27" fmla="*/ 4780410 h 6389370"/>
                      <a:gd name="connsiteX28" fmla="*/ 11212830 w 11212830"/>
                      <a:gd name="connsiteY28" fmla="*/ 5489050 h 6389370"/>
                      <a:gd name="connsiteX29" fmla="*/ 11212830 w 11212830"/>
                      <a:gd name="connsiteY29" fmla="*/ 6389370 h 6389370"/>
                      <a:gd name="connsiteX30" fmla="*/ 10959066 w 11212830"/>
                      <a:gd name="connsiteY30" fmla="*/ 6389370 h 6389370"/>
                      <a:gd name="connsiteX31" fmla="*/ 10256789 w 11212830"/>
                      <a:gd name="connsiteY31" fmla="*/ 6389370 h 6389370"/>
                      <a:gd name="connsiteX32" fmla="*/ 10003025 w 11212830"/>
                      <a:gd name="connsiteY32" fmla="*/ 6389370 h 6389370"/>
                      <a:gd name="connsiteX33" fmla="*/ 9300747 w 11212830"/>
                      <a:gd name="connsiteY33" fmla="*/ 6389370 h 6389370"/>
                      <a:gd name="connsiteX34" fmla="*/ 8934855 w 11212830"/>
                      <a:gd name="connsiteY34" fmla="*/ 6389370 h 6389370"/>
                      <a:gd name="connsiteX35" fmla="*/ 8681091 w 11212830"/>
                      <a:gd name="connsiteY35" fmla="*/ 6389370 h 6389370"/>
                      <a:gd name="connsiteX36" fmla="*/ 8315199 w 11212830"/>
                      <a:gd name="connsiteY36" fmla="*/ 6389370 h 6389370"/>
                      <a:gd name="connsiteX37" fmla="*/ 7612921 w 11212830"/>
                      <a:gd name="connsiteY37" fmla="*/ 6389370 h 6389370"/>
                      <a:gd name="connsiteX38" fmla="*/ 7247029 w 11212830"/>
                      <a:gd name="connsiteY38" fmla="*/ 6389370 h 6389370"/>
                      <a:gd name="connsiteX39" fmla="*/ 6993265 w 11212830"/>
                      <a:gd name="connsiteY39" fmla="*/ 6389370 h 6389370"/>
                      <a:gd name="connsiteX40" fmla="*/ 6627373 w 11212830"/>
                      <a:gd name="connsiteY40" fmla="*/ 6389370 h 6389370"/>
                      <a:gd name="connsiteX41" fmla="*/ 6149352 w 11212830"/>
                      <a:gd name="connsiteY41" fmla="*/ 6389370 h 6389370"/>
                      <a:gd name="connsiteX42" fmla="*/ 5559203 w 11212830"/>
                      <a:gd name="connsiteY42" fmla="*/ 6389370 h 6389370"/>
                      <a:gd name="connsiteX43" fmla="*/ 5193311 w 11212830"/>
                      <a:gd name="connsiteY43" fmla="*/ 6389370 h 6389370"/>
                      <a:gd name="connsiteX44" fmla="*/ 4378905 w 11212830"/>
                      <a:gd name="connsiteY44" fmla="*/ 6389370 h 6389370"/>
                      <a:gd name="connsiteX45" fmla="*/ 3788756 w 11212830"/>
                      <a:gd name="connsiteY45" fmla="*/ 6389370 h 6389370"/>
                      <a:gd name="connsiteX46" fmla="*/ 2974351 w 11212830"/>
                      <a:gd name="connsiteY46" fmla="*/ 6389370 h 6389370"/>
                      <a:gd name="connsiteX47" fmla="*/ 2272073 w 11212830"/>
                      <a:gd name="connsiteY47" fmla="*/ 6389370 h 6389370"/>
                      <a:gd name="connsiteX48" fmla="*/ 1794053 w 11212830"/>
                      <a:gd name="connsiteY48" fmla="*/ 6389370 h 6389370"/>
                      <a:gd name="connsiteX49" fmla="*/ 1091776 w 11212830"/>
                      <a:gd name="connsiteY49" fmla="*/ 6389370 h 6389370"/>
                      <a:gd name="connsiteX50" fmla="*/ 725883 w 11212830"/>
                      <a:gd name="connsiteY50" fmla="*/ 6389370 h 6389370"/>
                      <a:gd name="connsiteX51" fmla="*/ 0 w 11212830"/>
                      <a:gd name="connsiteY51" fmla="*/ 6389370 h 6389370"/>
                      <a:gd name="connsiteX52" fmla="*/ 0 w 11212830"/>
                      <a:gd name="connsiteY52" fmla="*/ 6000199 h 6389370"/>
                      <a:gd name="connsiteX53" fmla="*/ 0 w 11212830"/>
                      <a:gd name="connsiteY53" fmla="*/ 5291560 h 6389370"/>
                      <a:gd name="connsiteX54" fmla="*/ 0 w 11212830"/>
                      <a:gd name="connsiteY54" fmla="*/ 4646815 h 6389370"/>
                      <a:gd name="connsiteX55" fmla="*/ 0 w 11212830"/>
                      <a:gd name="connsiteY55" fmla="*/ 4002069 h 6389370"/>
                      <a:gd name="connsiteX56" fmla="*/ 0 w 11212830"/>
                      <a:gd name="connsiteY56" fmla="*/ 3357324 h 6389370"/>
                      <a:gd name="connsiteX57" fmla="*/ 0 w 11212830"/>
                      <a:gd name="connsiteY57" fmla="*/ 2904259 h 6389370"/>
                      <a:gd name="connsiteX58" fmla="*/ 0 w 11212830"/>
                      <a:gd name="connsiteY58" fmla="*/ 2195620 h 6389370"/>
                      <a:gd name="connsiteX59" fmla="*/ 0 w 11212830"/>
                      <a:gd name="connsiteY59" fmla="*/ 1614768 h 6389370"/>
                      <a:gd name="connsiteX60" fmla="*/ 0 w 11212830"/>
                      <a:gd name="connsiteY60" fmla="*/ 1225597 h 6389370"/>
                      <a:gd name="connsiteX61" fmla="*/ 0 w 11212830"/>
                      <a:gd name="connsiteY61" fmla="*/ 644746 h 6389370"/>
                      <a:gd name="connsiteX62" fmla="*/ 0 w 11212830"/>
                      <a:gd name="connsiteY62" fmla="*/ 0 h 638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212830" h="6389370" extrusionOk="0">
                        <a:moveTo>
                          <a:pt x="0" y="0"/>
                        </a:moveTo>
                        <a:cubicBezTo>
                          <a:pt x="200739" y="-51304"/>
                          <a:pt x="377049" y="32590"/>
                          <a:pt x="478021" y="0"/>
                        </a:cubicBezTo>
                        <a:cubicBezTo>
                          <a:pt x="578993" y="-32590"/>
                          <a:pt x="650317" y="323"/>
                          <a:pt x="731785" y="0"/>
                        </a:cubicBezTo>
                        <a:cubicBezTo>
                          <a:pt x="813253" y="-323"/>
                          <a:pt x="1173925" y="64314"/>
                          <a:pt x="1546190" y="0"/>
                        </a:cubicBezTo>
                        <a:cubicBezTo>
                          <a:pt x="1918455" y="-64314"/>
                          <a:pt x="1817721" y="20384"/>
                          <a:pt x="2024211" y="0"/>
                        </a:cubicBezTo>
                        <a:cubicBezTo>
                          <a:pt x="2230701" y="-20384"/>
                          <a:pt x="2293951" y="11206"/>
                          <a:pt x="2502232" y="0"/>
                        </a:cubicBezTo>
                        <a:cubicBezTo>
                          <a:pt x="2710513" y="-11206"/>
                          <a:pt x="2935325" y="94978"/>
                          <a:pt x="3316637" y="0"/>
                        </a:cubicBezTo>
                        <a:cubicBezTo>
                          <a:pt x="3697949" y="-94978"/>
                          <a:pt x="3512153" y="37206"/>
                          <a:pt x="3682529" y="0"/>
                        </a:cubicBezTo>
                        <a:cubicBezTo>
                          <a:pt x="3852905" y="-37206"/>
                          <a:pt x="4320821" y="43589"/>
                          <a:pt x="4496935" y="0"/>
                        </a:cubicBezTo>
                        <a:cubicBezTo>
                          <a:pt x="4673049" y="-43589"/>
                          <a:pt x="5015728" y="51476"/>
                          <a:pt x="5311341" y="0"/>
                        </a:cubicBezTo>
                        <a:cubicBezTo>
                          <a:pt x="5606954" y="-51476"/>
                          <a:pt x="5665942" y="30931"/>
                          <a:pt x="5901489" y="0"/>
                        </a:cubicBezTo>
                        <a:cubicBezTo>
                          <a:pt x="6137036" y="-30931"/>
                          <a:pt x="6355221" y="20344"/>
                          <a:pt x="6715895" y="0"/>
                        </a:cubicBezTo>
                        <a:cubicBezTo>
                          <a:pt x="7076569" y="-20344"/>
                          <a:pt x="6973782" y="36832"/>
                          <a:pt x="7193916" y="0"/>
                        </a:cubicBezTo>
                        <a:cubicBezTo>
                          <a:pt x="7414050" y="-36832"/>
                          <a:pt x="7538595" y="9450"/>
                          <a:pt x="7671936" y="0"/>
                        </a:cubicBezTo>
                        <a:cubicBezTo>
                          <a:pt x="7805277" y="-9450"/>
                          <a:pt x="8040949" y="13266"/>
                          <a:pt x="8374214" y="0"/>
                        </a:cubicBezTo>
                        <a:cubicBezTo>
                          <a:pt x="8707479" y="-13266"/>
                          <a:pt x="8755086" y="16678"/>
                          <a:pt x="8852234" y="0"/>
                        </a:cubicBezTo>
                        <a:cubicBezTo>
                          <a:pt x="8949382" y="-16678"/>
                          <a:pt x="9394810" y="70231"/>
                          <a:pt x="9666640" y="0"/>
                        </a:cubicBezTo>
                        <a:cubicBezTo>
                          <a:pt x="9938470" y="-70231"/>
                          <a:pt x="10279444" y="11205"/>
                          <a:pt x="10481045" y="0"/>
                        </a:cubicBezTo>
                        <a:cubicBezTo>
                          <a:pt x="10682646" y="-11205"/>
                          <a:pt x="11059933" y="2930"/>
                          <a:pt x="11212830" y="0"/>
                        </a:cubicBezTo>
                        <a:cubicBezTo>
                          <a:pt x="11274230" y="211502"/>
                          <a:pt x="11163661" y="306801"/>
                          <a:pt x="11212830" y="516958"/>
                        </a:cubicBezTo>
                        <a:cubicBezTo>
                          <a:pt x="11261999" y="727115"/>
                          <a:pt x="11206591" y="817022"/>
                          <a:pt x="11212830" y="906129"/>
                        </a:cubicBezTo>
                        <a:cubicBezTo>
                          <a:pt x="11219069" y="995236"/>
                          <a:pt x="11182220" y="1172136"/>
                          <a:pt x="11212830" y="1359193"/>
                        </a:cubicBezTo>
                        <a:cubicBezTo>
                          <a:pt x="11243440" y="1546250"/>
                          <a:pt x="11167305" y="1752496"/>
                          <a:pt x="11212830" y="2003939"/>
                        </a:cubicBezTo>
                        <a:cubicBezTo>
                          <a:pt x="11258355" y="2255382"/>
                          <a:pt x="11189025" y="2289392"/>
                          <a:pt x="11212830" y="2520897"/>
                        </a:cubicBezTo>
                        <a:cubicBezTo>
                          <a:pt x="11236635" y="2752402"/>
                          <a:pt x="11163549" y="2812458"/>
                          <a:pt x="11212830" y="2973961"/>
                        </a:cubicBezTo>
                        <a:cubicBezTo>
                          <a:pt x="11262111" y="3135464"/>
                          <a:pt x="11146885" y="3298350"/>
                          <a:pt x="11212830" y="3618707"/>
                        </a:cubicBezTo>
                        <a:cubicBezTo>
                          <a:pt x="11278775" y="3939064"/>
                          <a:pt x="11208929" y="3964585"/>
                          <a:pt x="11212830" y="4199559"/>
                        </a:cubicBezTo>
                        <a:cubicBezTo>
                          <a:pt x="11216731" y="4434533"/>
                          <a:pt x="11146353" y="4501281"/>
                          <a:pt x="11212830" y="4780410"/>
                        </a:cubicBezTo>
                        <a:cubicBezTo>
                          <a:pt x="11279307" y="5059539"/>
                          <a:pt x="11184077" y="5291434"/>
                          <a:pt x="11212830" y="5489050"/>
                        </a:cubicBezTo>
                        <a:cubicBezTo>
                          <a:pt x="11241583" y="5686666"/>
                          <a:pt x="11198617" y="6126824"/>
                          <a:pt x="11212830" y="6389370"/>
                        </a:cubicBezTo>
                        <a:cubicBezTo>
                          <a:pt x="11160154" y="6396285"/>
                          <a:pt x="11064720" y="6378061"/>
                          <a:pt x="10959066" y="6389370"/>
                        </a:cubicBezTo>
                        <a:cubicBezTo>
                          <a:pt x="10853412" y="6400679"/>
                          <a:pt x="10460559" y="6369130"/>
                          <a:pt x="10256789" y="6389370"/>
                        </a:cubicBezTo>
                        <a:cubicBezTo>
                          <a:pt x="10053019" y="6409610"/>
                          <a:pt x="10123927" y="6381219"/>
                          <a:pt x="10003025" y="6389370"/>
                        </a:cubicBezTo>
                        <a:cubicBezTo>
                          <a:pt x="9882123" y="6397521"/>
                          <a:pt x="9564672" y="6379390"/>
                          <a:pt x="9300747" y="6389370"/>
                        </a:cubicBezTo>
                        <a:cubicBezTo>
                          <a:pt x="9036822" y="6399350"/>
                          <a:pt x="9084030" y="6381494"/>
                          <a:pt x="8934855" y="6389370"/>
                        </a:cubicBezTo>
                        <a:cubicBezTo>
                          <a:pt x="8785680" y="6397246"/>
                          <a:pt x="8791869" y="6383799"/>
                          <a:pt x="8681091" y="6389370"/>
                        </a:cubicBezTo>
                        <a:cubicBezTo>
                          <a:pt x="8570313" y="6394941"/>
                          <a:pt x="8462983" y="6378155"/>
                          <a:pt x="8315199" y="6389370"/>
                        </a:cubicBezTo>
                        <a:cubicBezTo>
                          <a:pt x="8167415" y="6400585"/>
                          <a:pt x="7926261" y="6339623"/>
                          <a:pt x="7612921" y="6389370"/>
                        </a:cubicBezTo>
                        <a:cubicBezTo>
                          <a:pt x="7299581" y="6439117"/>
                          <a:pt x="7357573" y="6348471"/>
                          <a:pt x="7247029" y="6389370"/>
                        </a:cubicBezTo>
                        <a:cubicBezTo>
                          <a:pt x="7136485" y="6430269"/>
                          <a:pt x="7079190" y="6368077"/>
                          <a:pt x="6993265" y="6389370"/>
                        </a:cubicBezTo>
                        <a:cubicBezTo>
                          <a:pt x="6907340" y="6410663"/>
                          <a:pt x="6704275" y="6368250"/>
                          <a:pt x="6627373" y="6389370"/>
                        </a:cubicBezTo>
                        <a:cubicBezTo>
                          <a:pt x="6550471" y="6410490"/>
                          <a:pt x="6283822" y="6354563"/>
                          <a:pt x="6149352" y="6389370"/>
                        </a:cubicBezTo>
                        <a:cubicBezTo>
                          <a:pt x="6014882" y="6424177"/>
                          <a:pt x="5700171" y="6336107"/>
                          <a:pt x="5559203" y="6389370"/>
                        </a:cubicBezTo>
                        <a:cubicBezTo>
                          <a:pt x="5418235" y="6442633"/>
                          <a:pt x="5328349" y="6379182"/>
                          <a:pt x="5193311" y="6389370"/>
                        </a:cubicBezTo>
                        <a:cubicBezTo>
                          <a:pt x="5058273" y="6399558"/>
                          <a:pt x="4556941" y="6359194"/>
                          <a:pt x="4378905" y="6389370"/>
                        </a:cubicBezTo>
                        <a:cubicBezTo>
                          <a:pt x="4200869" y="6419546"/>
                          <a:pt x="4028830" y="6380289"/>
                          <a:pt x="3788756" y="6389370"/>
                        </a:cubicBezTo>
                        <a:cubicBezTo>
                          <a:pt x="3548682" y="6398451"/>
                          <a:pt x="3229413" y="6359057"/>
                          <a:pt x="2974351" y="6389370"/>
                        </a:cubicBezTo>
                        <a:cubicBezTo>
                          <a:pt x="2719289" y="6419683"/>
                          <a:pt x="2614073" y="6305221"/>
                          <a:pt x="2272073" y="6389370"/>
                        </a:cubicBezTo>
                        <a:cubicBezTo>
                          <a:pt x="1930073" y="6473519"/>
                          <a:pt x="1931051" y="6360334"/>
                          <a:pt x="1794053" y="6389370"/>
                        </a:cubicBezTo>
                        <a:cubicBezTo>
                          <a:pt x="1657055" y="6418406"/>
                          <a:pt x="1297523" y="6326295"/>
                          <a:pt x="1091776" y="6389370"/>
                        </a:cubicBezTo>
                        <a:cubicBezTo>
                          <a:pt x="886029" y="6452445"/>
                          <a:pt x="851288" y="6349447"/>
                          <a:pt x="725883" y="6389370"/>
                        </a:cubicBezTo>
                        <a:cubicBezTo>
                          <a:pt x="600478" y="6429293"/>
                          <a:pt x="204177" y="6379076"/>
                          <a:pt x="0" y="6389370"/>
                        </a:cubicBezTo>
                        <a:cubicBezTo>
                          <a:pt x="-13196" y="6199555"/>
                          <a:pt x="12387" y="6085661"/>
                          <a:pt x="0" y="6000199"/>
                        </a:cubicBezTo>
                        <a:cubicBezTo>
                          <a:pt x="-12387" y="5914737"/>
                          <a:pt x="80817" y="5516449"/>
                          <a:pt x="0" y="5291560"/>
                        </a:cubicBezTo>
                        <a:cubicBezTo>
                          <a:pt x="-80817" y="5066671"/>
                          <a:pt x="1017" y="4926692"/>
                          <a:pt x="0" y="4646815"/>
                        </a:cubicBezTo>
                        <a:cubicBezTo>
                          <a:pt x="-1017" y="4366939"/>
                          <a:pt x="47227" y="4321120"/>
                          <a:pt x="0" y="4002069"/>
                        </a:cubicBezTo>
                        <a:cubicBezTo>
                          <a:pt x="-47227" y="3683018"/>
                          <a:pt x="49611" y="3510329"/>
                          <a:pt x="0" y="3357324"/>
                        </a:cubicBezTo>
                        <a:cubicBezTo>
                          <a:pt x="-49611" y="3204320"/>
                          <a:pt x="54328" y="3113088"/>
                          <a:pt x="0" y="2904259"/>
                        </a:cubicBezTo>
                        <a:cubicBezTo>
                          <a:pt x="-54328" y="2695431"/>
                          <a:pt x="26995" y="2513644"/>
                          <a:pt x="0" y="2195620"/>
                        </a:cubicBezTo>
                        <a:cubicBezTo>
                          <a:pt x="-26995" y="1877596"/>
                          <a:pt x="17828" y="1779431"/>
                          <a:pt x="0" y="1614768"/>
                        </a:cubicBezTo>
                        <a:cubicBezTo>
                          <a:pt x="-17828" y="1450105"/>
                          <a:pt x="34646" y="1404752"/>
                          <a:pt x="0" y="1225597"/>
                        </a:cubicBezTo>
                        <a:cubicBezTo>
                          <a:pt x="-34646" y="1046442"/>
                          <a:pt x="46507" y="809463"/>
                          <a:pt x="0" y="644746"/>
                        </a:cubicBezTo>
                        <a:cubicBezTo>
                          <a:pt x="-46507" y="480029"/>
                          <a:pt x="18733" y="315669"/>
                          <a:pt x="0" y="0"/>
                        </a:cubicBezTo>
                        <a:close/>
                      </a:path>
                    </a:pathLst>
                  </a:custGeom>
                  <ask:type>
                    <ask:lineSketchNone/>
                  </ask:type>
                </ask:lineSketchStyleProps>
              </a:ext>
            </a:extLst>
          </a:ln>
        </p:spPr>
        <p:txBody>
          <a:bodyPr wrap="square" rtlCol="0" anchor="ctr" anchorCtr="1">
            <a:noAutofit/>
          </a:bodyPr>
          <a:lstStyle/>
          <a:p>
            <a:endParaRPr lang="en-GB" dirty="0"/>
          </a:p>
        </p:txBody>
      </p:sp>
      <p:pic>
        <p:nvPicPr>
          <p:cNvPr id="14" name="UoW logo">
            <a:extLst>
              <a:ext uri="{FF2B5EF4-FFF2-40B4-BE49-F238E27FC236}">
                <a16:creationId xmlns:a16="http://schemas.microsoft.com/office/drawing/2014/main" id="{D6564968-4B18-45A8-B9B1-C2A623221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957" y="6332543"/>
            <a:ext cx="1254227" cy="404670"/>
          </a:xfrm>
          <a:prstGeom prst="rect">
            <a:avLst/>
          </a:prstGeom>
        </p:spPr>
      </p:pic>
      <p:pic>
        <p:nvPicPr>
          <p:cNvPr id="16" name="SDG logo" descr="A picture containing text&#10;&#10;Description automatically generated">
            <a:extLst>
              <a:ext uri="{FF2B5EF4-FFF2-40B4-BE49-F238E27FC236}">
                <a16:creationId xmlns:a16="http://schemas.microsoft.com/office/drawing/2014/main" id="{E6EC5B6C-295E-479A-BBA8-96DCB6383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58" y="6342387"/>
            <a:ext cx="636437" cy="376518"/>
          </a:xfrm>
          <a:prstGeom prst="rect">
            <a:avLst/>
          </a:prstGeom>
        </p:spPr>
      </p:pic>
      <p:sp>
        <p:nvSpPr>
          <p:cNvPr id="3" name="Title">
            <a:extLst>
              <a:ext uri="{FF2B5EF4-FFF2-40B4-BE49-F238E27FC236}">
                <a16:creationId xmlns:a16="http://schemas.microsoft.com/office/drawing/2014/main" id="{915F2855-CB87-434A-9AA2-16CDC39131EC}"/>
              </a:ext>
            </a:extLst>
          </p:cNvPr>
          <p:cNvSpPr>
            <a:spLocks noGrp="1"/>
          </p:cNvSpPr>
          <p:nvPr>
            <p:ph idx="1"/>
          </p:nvPr>
        </p:nvSpPr>
        <p:spPr>
          <a:xfrm>
            <a:off x="911582" y="863225"/>
            <a:ext cx="8137618" cy="1600241"/>
          </a:xfrm>
        </p:spPr>
        <p:txBody>
          <a:bodyPr>
            <a:noAutofit/>
          </a:bodyPr>
          <a:lstStyle/>
          <a:p>
            <a:pPr marL="0" indent="0" algn="ctr">
              <a:lnSpc>
                <a:spcPct val="80000"/>
              </a:lnSpc>
              <a:spcAft>
                <a:spcPts val="1200"/>
              </a:spcAft>
              <a:buNone/>
            </a:pPr>
            <a:r>
              <a:rPr lang="en-GB" sz="4600" dirty="0">
                <a:ln w="31750">
                  <a:noFill/>
                </a:ln>
                <a:solidFill>
                  <a:srgbClr val="E2071F"/>
                </a:solidFill>
                <a:latin typeface="Kristen ITC" panose="03050502040202030202" pitchFamily="66" charset="0"/>
              </a:rPr>
              <a:t>Good Health and Wellbeing</a:t>
            </a:r>
          </a:p>
          <a:p>
            <a:pPr marL="0" indent="0" algn="ctr">
              <a:lnSpc>
                <a:spcPct val="80000"/>
              </a:lnSpc>
              <a:buNone/>
            </a:pPr>
            <a:r>
              <a:rPr lang="en-GB" sz="4600" dirty="0">
                <a:ln w="31750">
                  <a:noFill/>
                </a:ln>
                <a:latin typeface="Kristen ITC" panose="03050502040202030202" pitchFamily="66" charset="0"/>
              </a:rPr>
              <a:t>How does Move the </a:t>
            </a:r>
          </a:p>
          <a:p>
            <a:pPr marL="0" indent="0" algn="ctr">
              <a:lnSpc>
                <a:spcPct val="80000"/>
              </a:lnSpc>
              <a:buNone/>
            </a:pPr>
            <a:r>
              <a:rPr lang="en-GB" sz="4600" dirty="0">
                <a:ln w="31750">
                  <a:noFill/>
                </a:ln>
                <a:latin typeface="Kristen ITC" panose="03050502040202030202" pitchFamily="66" charset="0"/>
              </a:rPr>
              <a:t>World help?</a:t>
            </a:r>
          </a:p>
        </p:txBody>
      </p:sp>
      <p:pic>
        <p:nvPicPr>
          <p:cNvPr id="10" name="Picture 9">
            <a:extLst>
              <a:ext uri="{FF2B5EF4-FFF2-40B4-BE49-F238E27FC236}">
                <a16:creationId xmlns:a16="http://schemas.microsoft.com/office/drawing/2014/main" id="{9160FC4E-D8F0-4A11-93F5-909D0C4CB2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4095" y="753869"/>
            <a:ext cx="1975112" cy="1975112"/>
          </a:xfrm>
          <a:prstGeom prst="rect">
            <a:avLst/>
          </a:prstGeom>
        </p:spPr>
      </p:pic>
      <p:sp>
        <p:nvSpPr>
          <p:cNvPr id="5" name="TextBox 4">
            <a:extLst>
              <a:ext uri="{FF2B5EF4-FFF2-40B4-BE49-F238E27FC236}">
                <a16:creationId xmlns:a16="http://schemas.microsoft.com/office/drawing/2014/main" id="{75D5F4D8-D6A9-4CAE-B8BD-25D2B8913061}"/>
              </a:ext>
            </a:extLst>
          </p:cNvPr>
          <p:cNvSpPr txBox="1"/>
          <p:nvPr/>
        </p:nvSpPr>
        <p:spPr>
          <a:xfrm>
            <a:off x="1436921" y="3143008"/>
            <a:ext cx="9350833" cy="3170099"/>
          </a:xfrm>
          <a:prstGeom prst="rect">
            <a:avLst/>
          </a:prstGeom>
          <a:noFill/>
        </p:spPr>
        <p:txBody>
          <a:bodyPr wrap="square" rtlCol="0">
            <a:spAutoFit/>
          </a:bodyPr>
          <a:lstStyle/>
          <a:p>
            <a:pPr algn="ctr"/>
            <a:r>
              <a:rPr lang="en-GB" sz="2000" dirty="0">
                <a:latin typeface="Verdana" panose="020B0604030504040204" pitchFamily="34" charset="0"/>
                <a:ea typeface="Verdana" panose="020B0604030504040204" pitchFamily="34" charset="0"/>
              </a:rPr>
              <a:t>Exercise keeps your body and mind fit and healthy so you are less likely to be ill. The Move the World project is therefore encouraging children like yourselves to be active for 15 minutes each day. This should help you to feel happier and more awake.</a:t>
            </a:r>
          </a:p>
          <a:p>
            <a:pPr algn="ctr"/>
            <a:endParaRPr lang="en-GB" sz="2000" dirty="0">
              <a:latin typeface="Verdana" panose="020B0604030504040204" pitchFamily="34" charset="0"/>
              <a:ea typeface="Verdana" panose="020B0604030504040204" pitchFamily="34" charset="0"/>
            </a:endParaRPr>
          </a:p>
          <a:p>
            <a:pPr algn="ctr"/>
            <a:r>
              <a:rPr lang="en-GB" sz="2000" dirty="0">
                <a:latin typeface="Verdana" panose="020B0604030504040204" pitchFamily="34" charset="0"/>
                <a:ea typeface="Verdana" panose="020B0604030504040204" pitchFamily="34" charset="0"/>
              </a:rPr>
              <a:t>We also need to keep our world healthy, so it is important to learn about sustainability too. Sustainability means using natural resources in a way that we could keep doing for a long time. Living more sustainably can also make you feel better about yourself.</a:t>
            </a:r>
          </a:p>
          <a:p>
            <a:endParaRPr lang="en-GB" sz="3000" baseline="30000" dirty="0"/>
          </a:p>
        </p:txBody>
      </p:sp>
      <p:cxnSp>
        <p:nvCxnSpPr>
          <p:cNvPr id="7" name="Straight Connector 6">
            <a:extLst>
              <a:ext uri="{FF2B5EF4-FFF2-40B4-BE49-F238E27FC236}">
                <a16:creationId xmlns:a16="http://schemas.microsoft.com/office/drawing/2014/main" id="{40B0FCD1-CA5B-4A56-B19C-A491F801F1E0}"/>
              </a:ext>
            </a:extLst>
          </p:cNvPr>
          <p:cNvCxnSpPr/>
          <p:nvPr/>
        </p:nvCxnSpPr>
        <p:spPr>
          <a:xfrm>
            <a:off x="1396394" y="4572008"/>
            <a:ext cx="9445782" cy="0"/>
          </a:xfrm>
          <a:prstGeom prst="line">
            <a:avLst/>
          </a:prstGeom>
          <a:ln w="53975">
            <a:solidFill>
              <a:srgbClr val="E2071F"/>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674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1650</Words>
  <Application>Microsoft Office PowerPoint</Application>
  <PresentationFormat>Widescreen</PresentationFormat>
  <Paragraphs>187</Paragraphs>
  <Slides>25</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Abadi</vt:lpstr>
      <vt:lpstr>Arial</vt:lpstr>
      <vt:lpstr>Calibri</vt:lpstr>
      <vt:lpstr>Calibri Light</vt:lpstr>
      <vt:lpstr>Europa</vt:lpstr>
      <vt:lpstr>Georgia</vt:lpstr>
      <vt:lpstr>Kristen ITC</vt:lpstr>
      <vt:lpstr>Poppins</vt:lpstr>
      <vt:lpstr>Verdana</vt:lpstr>
      <vt:lpstr>Office Theme</vt:lpstr>
      <vt:lpstr>PowerPoint Presentation</vt:lpstr>
      <vt:lpstr>PowerPoint Presentation</vt:lpstr>
      <vt:lpstr>PowerPoint Presentation</vt:lpstr>
      <vt:lpstr>PowerPoint Presentation</vt:lpstr>
      <vt:lpstr> </vt:lpstr>
      <vt:lpstr> </vt:lpstr>
      <vt:lpstr> </vt:lpstr>
      <vt:lpstr> </vt:lpstr>
      <vt:lpstr> </vt:lpstr>
      <vt:lpstr> </vt:lpstr>
      <vt:lpstr> </vt:lpstr>
      <vt:lpstr>How can you ‘Move the World’?</vt:lpstr>
      <vt:lpstr> </vt:lpstr>
      <vt:lpstr> </vt:lpstr>
      <vt:lpstr> </vt:lpstr>
      <vt:lpstr> </vt:lpstr>
      <vt:lpstr> </vt:lpstr>
      <vt:lpstr> </vt:lpstr>
      <vt:lpstr> </vt:lpstr>
      <vt:lpstr>Associated resources</vt:lpstr>
      <vt:lpstr>Participatory Action Research (PAR) opportunity</vt:lpstr>
      <vt:lpstr>DCT: Reflective diary </vt:lpstr>
      <vt:lpstr>DCT: Semi-structured  interview</vt:lpstr>
      <vt:lpstr>Padlet</vt:lpstr>
      <vt:lpstr>Elena Lengthorn Senior Lecturer Teacher Education e.lengthorn@worc.ac.uk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Elena Lengthorn</dc:creator>
  <cp:lastModifiedBy>Elena Lengthorn</cp:lastModifiedBy>
  <cp:revision>1</cp:revision>
  <dcterms:created xsi:type="dcterms:W3CDTF">2022-04-20T08:45:24Z</dcterms:created>
  <dcterms:modified xsi:type="dcterms:W3CDTF">2022-04-21T13:21:49Z</dcterms:modified>
</cp:coreProperties>
</file>