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7" r:id="rId2"/>
    <p:sldId id="303" r:id="rId3"/>
    <p:sldId id="430" r:id="rId4"/>
    <p:sldId id="436" r:id="rId5"/>
    <p:sldId id="431" r:id="rId6"/>
    <p:sldId id="435" r:id="rId7"/>
    <p:sldId id="309" r:id="rId8"/>
    <p:sldId id="308" r:id="rId9"/>
    <p:sldId id="307" r:id="rId10"/>
    <p:sldId id="316" r:id="rId11"/>
    <p:sldId id="433" r:id="rId12"/>
    <p:sldId id="437" r:id="rId13"/>
    <p:sldId id="438" r:id="rId14"/>
    <p:sldId id="342" r:id="rId15"/>
    <p:sldId id="434" r:id="rId16"/>
    <p:sldId id="43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39EA9-9D51-4634-94F2-AAF68F95A76D}" v="8" dt="2021-07-08T19:34:23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D7B5A-660D-4294-8618-7AA01A57E425}" type="doc">
      <dgm:prSet loTypeId="urn:microsoft.com/office/officeart/2005/8/layout/cycle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97EAD8-600C-4BEE-AE47-6AAAC81EF8AF}">
      <dgm:prSet phldrT="[Text]"/>
      <dgm:spPr/>
      <dgm:t>
        <a:bodyPr/>
        <a:lstStyle/>
        <a:p>
          <a:r>
            <a:rPr lang="en-GB" dirty="0"/>
            <a:t>Community</a:t>
          </a:r>
        </a:p>
      </dgm:t>
    </dgm:pt>
    <dgm:pt modelId="{A8EA2E65-C77D-4391-93FA-B8FF298E1BDC}" type="parTrans" cxnId="{6336C838-5065-43E3-9784-CFA9E3B2DA04}">
      <dgm:prSet/>
      <dgm:spPr/>
      <dgm:t>
        <a:bodyPr/>
        <a:lstStyle/>
        <a:p>
          <a:endParaRPr lang="en-GB"/>
        </a:p>
      </dgm:t>
    </dgm:pt>
    <dgm:pt modelId="{CFB505FB-9325-4167-9158-A9583EFD3A12}" type="sibTrans" cxnId="{6336C838-5065-43E3-9784-CFA9E3B2DA04}">
      <dgm:prSet/>
      <dgm:spPr/>
      <dgm:t>
        <a:bodyPr/>
        <a:lstStyle/>
        <a:p>
          <a:endParaRPr lang="en-GB"/>
        </a:p>
      </dgm:t>
    </dgm:pt>
    <dgm:pt modelId="{FA10BB72-46F6-4C7B-9C87-503A89F47A7C}">
      <dgm:prSet phldrT="[Text]"/>
      <dgm:spPr/>
      <dgm:t>
        <a:bodyPr/>
        <a:lstStyle/>
        <a:p>
          <a:r>
            <a:rPr lang="en-GB" dirty="0"/>
            <a:t>Where do we belong?</a:t>
          </a:r>
        </a:p>
      </dgm:t>
    </dgm:pt>
    <dgm:pt modelId="{1EF2760D-E6CB-4913-941C-ADDC9641A9EC}" type="parTrans" cxnId="{56A3992B-A927-4B46-AEBE-498B6F61CE24}">
      <dgm:prSet/>
      <dgm:spPr/>
      <dgm:t>
        <a:bodyPr/>
        <a:lstStyle/>
        <a:p>
          <a:endParaRPr lang="en-GB"/>
        </a:p>
      </dgm:t>
    </dgm:pt>
    <dgm:pt modelId="{6AF333C8-5180-4B2D-AF7B-AB75AE65EF33}" type="sibTrans" cxnId="{56A3992B-A927-4B46-AEBE-498B6F61CE24}">
      <dgm:prSet/>
      <dgm:spPr/>
      <dgm:t>
        <a:bodyPr/>
        <a:lstStyle/>
        <a:p>
          <a:endParaRPr lang="en-GB"/>
        </a:p>
      </dgm:t>
    </dgm:pt>
    <dgm:pt modelId="{C315E720-DFD4-4D41-A1A0-2ADEF50E2408}">
      <dgm:prSet phldrT="[Text]"/>
      <dgm:spPr/>
      <dgm:t>
        <a:bodyPr/>
        <a:lstStyle/>
        <a:p>
          <a:r>
            <a:rPr lang="en-GB" dirty="0"/>
            <a:t>Identity</a:t>
          </a:r>
        </a:p>
      </dgm:t>
    </dgm:pt>
    <dgm:pt modelId="{FF3E6A4F-8FBF-46A2-8BB9-9FBFB81A1809}" type="parTrans" cxnId="{973511FA-2034-4975-BBE2-0AC127B39847}">
      <dgm:prSet/>
      <dgm:spPr/>
      <dgm:t>
        <a:bodyPr/>
        <a:lstStyle/>
        <a:p>
          <a:endParaRPr lang="en-GB"/>
        </a:p>
      </dgm:t>
    </dgm:pt>
    <dgm:pt modelId="{7919D37C-E859-449C-AB3E-773627FB9009}" type="sibTrans" cxnId="{973511FA-2034-4975-BBE2-0AC127B39847}">
      <dgm:prSet/>
      <dgm:spPr/>
      <dgm:t>
        <a:bodyPr/>
        <a:lstStyle/>
        <a:p>
          <a:endParaRPr lang="en-GB"/>
        </a:p>
      </dgm:t>
    </dgm:pt>
    <dgm:pt modelId="{4C5D7576-588F-46C4-A175-4A53D14A40D8}">
      <dgm:prSet phldrT="[Text]"/>
      <dgm:spPr/>
      <dgm:t>
        <a:bodyPr/>
        <a:lstStyle/>
        <a:p>
          <a:r>
            <a:rPr lang="en-GB" dirty="0"/>
            <a:t>Who are we becoming?</a:t>
          </a:r>
        </a:p>
      </dgm:t>
    </dgm:pt>
    <dgm:pt modelId="{3CECFBC6-560C-433C-8A37-E3D8648028D9}" type="parTrans" cxnId="{90581997-80E2-4C40-BFC1-946E24FD98FD}">
      <dgm:prSet/>
      <dgm:spPr/>
      <dgm:t>
        <a:bodyPr/>
        <a:lstStyle/>
        <a:p>
          <a:endParaRPr lang="en-GB"/>
        </a:p>
      </dgm:t>
    </dgm:pt>
    <dgm:pt modelId="{883D685A-03A4-4395-91F2-84CB0D6BBE87}" type="sibTrans" cxnId="{90581997-80E2-4C40-BFC1-946E24FD98FD}">
      <dgm:prSet/>
      <dgm:spPr/>
      <dgm:t>
        <a:bodyPr/>
        <a:lstStyle/>
        <a:p>
          <a:endParaRPr lang="en-GB"/>
        </a:p>
      </dgm:t>
    </dgm:pt>
    <dgm:pt modelId="{6862FAF0-3FC1-470B-BEC3-E6A821D0F3E2}">
      <dgm:prSet phldrT="[Text]"/>
      <dgm:spPr/>
      <dgm:t>
        <a:bodyPr/>
        <a:lstStyle/>
        <a:p>
          <a:r>
            <a:rPr lang="en-GB" dirty="0"/>
            <a:t>Meaning</a:t>
          </a:r>
        </a:p>
      </dgm:t>
    </dgm:pt>
    <dgm:pt modelId="{5C87B101-29EA-4F64-8881-894E6A6960CA}" type="parTrans" cxnId="{6B9EB698-63D9-4296-A806-1DC432FD1258}">
      <dgm:prSet/>
      <dgm:spPr/>
      <dgm:t>
        <a:bodyPr/>
        <a:lstStyle/>
        <a:p>
          <a:endParaRPr lang="en-GB"/>
        </a:p>
      </dgm:t>
    </dgm:pt>
    <dgm:pt modelId="{A442BE72-EF6A-4109-9706-A11E6914CB84}" type="sibTrans" cxnId="{6B9EB698-63D9-4296-A806-1DC432FD1258}">
      <dgm:prSet/>
      <dgm:spPr/>
      <dgm:t>
        <a:bodyPr/>
        <a:lstStyle/>
        <a:p>
          <a:endParaRPr lang="en-GB"/>
        </a:p>
      </dgm:t>
    </dgm:pt>
    <dgm:pt modelId="{28D25D7B-88E3-42E5-A575-5EB9779BB9E4}">
      <dgm:prSet phldrT="[Text]"/>
      <dgm:spPr/>
      <dgm:t>
        <a:bodyPr/>
        <a:lstStyle/>
        <a:p>
          <a:r>
            <a:rPr lang="en-GB" dirty="0"/>
            <a:t>What is our experience?</a:t>
          </a:r>
        </a:p>
      </dgm:t>
    </dgm:pt>
    <dgm:pt modelId="{CF469E3C-6997-4582-B5E0-D892A67E33CB}" type="parTrans" cxnId="{00B4090F-3F87-406D-AAB7-57E51E351A82}">
      <dgm:prSet/>
      <dgm:spPr/>
      <dgm:t>
        <a:bodyPr/>
        <a:lstStyle/>
        <a:p>
          <a:endParaRPr lang="en-GB"/>
        </a:p>
      </dgm:t>
    </dgm:pt>
    <dgm:pt modelId="{89317E79-B68A-48D8-84EF-4B4B7CA73E5A}" type="sibTrans" cxnId="{00B4090F-3F87-406D-AAB7-57E51E351A82}">
      <dgm:prSet/>
      <dgm:spPr/>
      <dgm:t>
        <a:bodyPr/>
        <a:lstStyle/>
        <a:p>
          <a:endParaRPr lang="en-GB"/>
        </a:p>
      </dgm:t>
    </dgm:pt>
    <dgm:pt modelId="{6D229EA0-1B83-4F0B-BD9F-8D00287E5121}">
      <dgm:prSet phldrT="[Text]"/>
      <dgm:spPr/>
      <dgm:t>
        <a:bodyPr/>
        <a:lstStyle/>
        <a:p>
          <a:r>
            <a:rPr lang="en-GB" dirty="0"/>
            <a:t>Practice</a:t>
          </a:r>
        </a:p>
      </dgm:t>
    </dgm:pt>
    <dgm:pt modelId="{26E59F34-4733-4C39-9138-6FF27739F954}" type="parTrans" cxnId="{8B984B85-24DF-4B3A-8834-068154727042}">
      <dgm:prSet/>
      <dgm:spPr/>
      <dgm:t>
        <a:bodyPr/>
        <a:lstStyle/>
        <a:p>
          <a:endParaRPr lang="en-GB"/>
        </a:p>
      </dgm:t>
    </dgm:pt>
    <dgm:pt modelId="{5851888C-5B4D-4101-AD80-A28BE87A3C95}" type="sibTrans" cxnId="{8B984B85-24DF-4B3A-8834-068154727042}">
      <dgm:prSet/>
      <dgm:spPr/>
      <dgm:t>
        <a:bodyPr/>
        <a:lstStyle/>
        <a:p>
          <a:endParaRPr lang="en-GB"/>
        </a:p>
      </dgm:t>
    </dgm:pt>
    <dgm:pt modelId="{BF8459AF-A0CA-4F24-93F9-1CE82A8AEF35}">
      <dgm:prSet phldrT="[Text]"/>
      <dgm:spPr/>
      <dgm:t>
        <a:bodyPr/>
        <a:lstStyle/>
        <a:p>
          <a:r>
            <a:rPr lang="en-GB" dirty="0"/>
            <a:t>What are we doing?</a:t>
          </a:r>
        </a:p>
      </dgm:t>
    </dgm:pt>
    <dgm:pt modelId="{6028FF46-EA2C-4856-B275-E3FDC4893EB1}" type="parTrans" cxnId="{ABAFD390-827F-48C2-B9FF-D5BD3781AD5E}">
      <dgm:prSet/>
      <dgm:spPr/>
      <dgm:t>
        <a:bodyPr/>
        <a:lstStyle/>
        <a:p>
          <a:endParaRPr lang="en-GB"/>
        </a:p>
      </dgm:t>
    </dgm:pt>
    <dgm:pt modelId="{A055D566-CCC2-4B56-9F48-AD696E8C5BD0}" type="sibTrans" cxnId="{ABAFD390-827F-48C2-B9FF-D5BD3781AD5E}">
      <dgm:prSet/>
      <dgm:spPr/>
      <dgm:t>
        <a:bodyPr/>
        <a:lstStyle/>
        <a:p>
          <a:endParaRPr lang="en-GB"/>
        </a:p>
      </dgm:t>
    </dgm:pt>
    <dgm:pt modelId="{B75FAC5D-9FED-4A54-95C5-B613A8505C85}">
      <dgm:prSet phldrT="[Text]"/>
      <dgm:spPr/>
      <dgm:t>
        <a:bodyPr/>
        <a:lstStyle/>
        <a:p>
          <a:endParaRPr lang="en-GB" dirty="0"/>
        </a:p>
      </dgm:t>
    </dgm:pt>
    <dgm:pt modelId="{F6CD5E68-E16A-4063-8FE0-26033802870C}" type="parTrans" cxnId="{CCF5DC71-3FA9-4AE8-A297-D6CBA58DB999}">
      <dgm:prSet/>
      <dgm:spPr/>
      <dgm:t>
        <a:bodyPr/>
        <a:lstStyle/>
        <a:p>
          <a:endParaRPr lang="en-GB"/>
        </a:p>
      </dgm:t>
    </dgm:pt>
    <dgm:pt modelId="{BEEB31F7-DDD0-4B9A-835F-AF3D5447849C}" type="sibTrans" cxnId="{CCF5DC71-3FA9-4AE8-A297-D6CBA58DB999}">
      <dgm:prSet/>
      <dgm:spPr/>
      <dgm:t>
        <a:bodyPr/>
        <a:lstStyle/>
        <a:p>
          <a:endParaRPr lang="en-GB"/>
        </a:p>
      </dgm:t>
    </dgm:pt>
    <dgm:pt modelId="{210C5C71-51E4-4033-BE17-65B6EF74C609}">
      <dgm:prSet phldrT="[Text]"/>
      <dgm:spPr/>
      <dgm:t>
        <a:bodyPr/>
        <a:lstStyle/>
        <a:p>
          <a:endParaRPr lang="en-GB" dirty="0"/>
        </a:p>
      </dgm:t>
    </dgm:pt>
    <dgm:pt modelId="{A0FD6795-8D95-49E6-BED6-6AC0E04E52DE}" type="parTrans" cxnId="{E2F127FA-8A4D-4F5C-A9E7-7DC2E8223111}">
      <dgm:prSet/>
      <dgm:spPr/>
      <dgm:t>
        <a:bodyPr/>
        <a:lstStyle/>
        <a:p>
          <a:endParaRPr lang="en-GB"/>
        </a:p>
      </dgm:t>
    </dgm:pt>
    <dgm:pt modelId="{568EEC73-BACE-44FB-B9C2-19B0778AD74E}" type="sibTrans" cxnId="{E2F127FA-8A4D-4F5C-A9E7-7DC2E8223111}">
      <dgm:prSet/>
      <dgm:spPr/>
      <dgm:t>
        <a:bodyPr/>
        <a:lstStyle/>
        <a:p>
          <a:endParaRPr lang="en-GB"/>
        </a:p>
      </dgm:t>
    </dgm:pt>
    <dgm:pt modelId="{3E1597E4-E0CF-4946-BEF3-9967C5071647}" type="pres">
      <dgm:prSet presAssocID="{CEBD7B5A-660D-4294-8618-7AA01A57E42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7505A7-11AE-4DEF-A5A2-F1FC24F1BDB7}" type="pres">
      <dgm:prSet presAssocID="{CEBD7B5A-660D-4294-8618-7AA01A57E425}" presName="children" presStyleCnt="0"/>
      <dgm:spPr/>
    </dgm:pt>
    <dgm:pt modelId="{355832FF-62E4-4159-B036-511C79E8EE18}" type="pres">
      <dgm:prSet presAssocID="{CEBD7B5A-660D-4294-8618-7AA01A57E425}" presName="child1group" presStyleCnt="0"/>
      <dgm:spPr/>
    </dgm:pt>
    <dgm:pt modelId="{15360C62-5095-464C-9424-653E4478923C}" type="pres">
      <dgm:prSet presAssocID="{CEBD7B5A-660D-4294-8618-7AA01A57E425}" presName="child1" presStyleLbl="bgAcc1" presStyleIdx="0" presStyleCnt="4"/>
      <dgm:spPr/>
    </dgm:pt>
    <dgm:pt modelId="{E660685D-F6A0-4A74-93C4-E58E1B7AA972}" type="pres">
      <dgm:prSet presAssocID="{CEBD7B5A-660D-4294-8618-7AA01A57E425}" presName="child1Text" presStyleLbl="bgAcc1" presStyleIdx="0" presStyleCnt="4">
        <dgm:presLayoutVars>
          <dgm:bulletEnabled val="1"/>
        </dgm:presLayoutVars>
      </dgm:prSet>
      <dgm:spPr/>
    </dgm:pt>
    <dgm:pt modelId="{3EC8BEB8-8463-498D-ADC2-25271AB73FE3}" type="pres">
      <dgm:prSet presAssocID="{CEBD7B5A-660D-4294-8618-7AA01A57E425}" presName="child2group" presStyleCnt="0"/>
      <dgm:spPr/>
    </dgm:pt>
    <dgm:pt modelId="{B2564A08-CC8C-4389-B1C8-A41C50F41326}" type="pres">
      <dgm:prSet presAssocID="{CEBD7B5A-660D-4294-8618-7AA01A57E425}" presName="child2" presStyleLbl="bgAcc1" presStyleIdx="1" presStyleCnt="4"/>
      <dgm:spPr/>
    </dgm:pt>
    <dgm:pt modelId="{2A2AC1E9-81C1-4F5A-AD26-2383D9CA51F9}" type="pres">
      <dgm:prSet presAssocID="{CEBD7B5A-660D-4294-8618-7AA01A57E425}" presName="child2Text" presStyleLbl="bgAcc1" presStyleIdx="1" presStyleCnt="4">
        <dgm:presLayoutVars>
          <dgm:bulletEnabled val="1"/>
        </dgm:presLayoutVars>
      </dgm:prSet>
      <dgm:spPr/>
    </dgm:pt>
    <dgm:pt modelId="{377F822A-3215-4C21-99CF-1C10641E2CF5}" type="pres">
      <dgm:prSet presAssocID="{CEBD7B5A-660D-4294-8618-7AA01A57E425}" presName="child3group" presStyleCnt="0"/>
      <dgm:spPr/>
    </dgm:pt>
    <dgm:pt modelId="{885DE05A-3028-43C5-9E63-80562845EB00}" type="pres">
      <dgm:prSet presAssocID="{CEBD7B5A-660D-4294-8618-7AA01A57E425}" presName="child3" presStyleLbl="bgAcc1" presStyleIdx="2" presStyleCnt="4"/>
      <dgm:spPr/>
    </dgm:pt>
    <dgm:pt modelId="{11CD4816-4862-4289-9D9C-43F2717033B9}" type="pres">
      <dgm:prSet presAssocID="{CEBD7B5A-660D-4294-8618-7AA01A57E425}" presName="child3Text" presStyleLbl="bgAcc1" presStyleIdx="2" presStyleCnt="4">
        <dgm:presLayoutVars>
          <dgm:bulletEnabled val="1"/>
        </dgm:presLayoutVars>
      </dgm:prSet>
      <dgm:spPr/>
    </dgm:pt>
    <dgm:pt modelId="{9616E4E2-B64A-42AE-BB82-174BC70893C9}" type="pres">
      <dgm:prSet presAssocID="{CEBD7B5A-660D-4294-8618-7AA01A57E425}" presName="child4group" presStyleCnt="0"/>
      <dgm:spPr/>
    </dgm:pt>
    <dgm:pt modelId="{B014A81E-9C9A-4E60-A003-5D3653330235}" type="pres">
      <dgm:prSet presAssocID="{CEBD7B5A-660D-4294-8618-7AA01A57E425}" presName="child4" presStyleLbl="bgAcc1" presStyleIdx="3" presStyleCnt="4"/>
      <dgm:spPr/>
    </dgm:pt>
    <dgm:pt modelId="{80361524-EC2A-42FC-B000-5CE1E06D874A}" type="pres">
      <dgm:prSet presAssocID="{CEBD7B5A-660D-4294-8618-7AA01A57E425}" presName="child4Text" presStyleLbl="bgAcc1" presStyleIdx="3" presStyleCnt="4">
        <dgm:presLayoutVars>
          <dgm:bulletEnabled val="1"/>
        </dgm:presLayoutVars>
      </dgm:prSet>
      <dgm:spPr/>
    </dgm:pt>
    <dgm:pt modelId="{C97A60B5-2162-400D-8E7C-315EE1A8F59D}" type="pres">
      <dgm:prSet presAssocID="{CEBD7B5A-660D-4294-8618-7AA01A57E425}" presName="childPlaceholder" presStyleCnt="0"/>
      <dgm:spPr/>
    </dgm:pt>
    <dgm:pt modelId="{A51BC2FD-B496-49DA-ADE1-37032D6F613C}" type="pres">
      <dgm:prSet presAssocID="{CEBD7B5A-660D-4294-8618-7AA01A57E425}" presName="circle" presStyleCnt="0"/>
      <dgm:spPr/>
    </dgm:pt>
    <dgm:pt modelId="{59C791AF-A1CD-4D33-BCC2-57940A4387D1}" type="pres">
      <dgm:prSet presAssocID="{CEBD7B5A-660D-4294-8618-7AA01A57E42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4626A46-D482-455F-8DF0-088D3B7811A2}" type="pres">
      <dgm:prSet presAssocID="{CEBD7B5A-660D-4294-8618-7AA01A57E42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4A4E7D2-6BE6-4F1F-A7FC-C035D3A174FA}" type="pres">
      <dgm:prSet presAssocID="{CEBD7B5A-660D-4294-8618-7AA01A57E42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34F3506-5F66-4FB5-AC03-1B03A6EDA730}" type="pres">
      <dgm:prSet presAssocID="{CEBD7B5A-660D-4294-8618-7AA01A57E42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D4087D4-2BD8-4AD6-A632-BC797C951340}" type="pres">
      <dgm:prSet presAssocID="{CEBD7B5A-660D-4294-8618-7AA01A57E425}" presName="quadrantPlaceholder" presStyleCnt="0"/>
      <dgm:spPr/>
    </dgm:pt>
    <dgm:pt modelId="{08CCF185-6A1C-454C-9DE8-80A253464EAD}" type="pres">
      <dgm:prSet presAssocID="{CEBD7B5A-660D-4294-8618-7AA01A57E425}" presName="center1" presStyleLbl="fgShp" presStyleIdx="0" presStyleCnt="2"/>
      <dgm:spPr/>
    </dgm:pt>
    <dgm:pt modelId="{43C56D3E-8DAA-4C51-B245-62575E31BC1A}" type="pres">
      <dgm:prSet presAssocID="{CEBD7B5A-660D-4294-8618-7AA01A57E425}" presName="center2" presStyleLbl="fgShp" presStyleIdx="1" presStyleCnt="2"/>
      <dgm:spPr/>
    </dgm:pt>
  </dgm:ptLst>
  <dgm:cxnLst>
    <dgm:cxn modelId="{00B4090F-3F87-406D-AAB7-57E51E351A82}" srcId="{6862FAF0-3FC1-470B-BEC3-E6A821D0F3E2}" destId="{28D25D7B-88E3-42E5-A575-5EB9779BB9E4}" srcOrd="1" destOrd="0" parTransId="{CF469E3C-6997-4582-B5E0-D892A67E33CB}" sibTransId="{89317E79-B68A-48D8-84EF-4B4B7CA73E5A}"/>
    <dgm:cxn modelId="{4E958A1A-E04A-4CFF-9540-FA5C6DC7B216}" type="presOf" srcId="{B75FAC5D-9FED-4A54-95C5-B613A8505C85}" destId="{B014A81E-9C9A-4E60-A003-5D3653330235}" srcOrd="0" destOrd="0" presId="urn:microsoft.com/office/officeart/2005/8/layout/cycle4"/>
    <dgm:cxn modelId="{8DFBEE2A-DC65-4DB7-81D9-5CE5BDF95253}" type="presOf" srcId="{6862FAF0-3FC1-470B-BEC3-E6A821D0F3E2}" destId="{74A4E7D2-6BE6-4F1F-A7FC-C035D3A174FA}" srcOrd="0" destOrd="0" presId="urn:microsoft.com/office/officeart/2005/8/layout/cycle4"/>
    <dgm:cxn modelId="{56A3992B-A927-4B46-AEBE-498B6F61CE24}" srcId="{CD97EAD8-600C-4BEE-AE47-6AAAC81EF8AF}" destId="{FA10BB72-46F6-4C7B-9C87-503A89F47A7C}" srcOrd="0" destOrd="0" parTransId="{1EF2760D-E6CB-4913-941C-ADDC9641A9EC}" sibTransId="{6AF333C8-5180-4B2D-AF7B-AB75AE65EF33}"/>
    <dgm:cxn modelId="{D7194E2C-C736-4170-9DBF-A5FDA7FC8B2C}" type="presOf" srcId="{210C5C71-51E4-4033-BE17-65B6EF74C609}" destId="{885DE05A-3028-43C5-9E63-80562845EB00}" srcOrd="0" destOrd="0" presId="urn:microsoft.com/office/officeart/2005/8/layout/cycle4"/>
    <dgm:cxn modelId="{6336C838-5065-43E3-9784-CFA9E3B2DA04}" srcId="{CEBD7B5A-660D-4294-8618-7AA01A57E425}" destId="{CD97EAD8-600C-4BEE-AE47-6AAAC81EF8AF}" srcOrd="0" destOrd="0" parTransId="{A8EA2E65-C77D-4391-93FA-B8FF298E1BDC}" sibTransId="{CFB505FB-9325-4167-9158-A9583EFD3A12}"/>
    <dgm:cxn modelId="{8968653F-08BA-4738-9972-5C5BADF0E5ED}" type="presOf" srcId="{4C5D7576-588F-46C4-A175-4A53D14A40D8}" destId="{B2564A08-CC8C-4389-B1C8-A41C50F41326}" srcOrd="0" destOrd="0" presId="urn:microsoft.com/office/officeart/2005/8/layout/cycle4"/>
    <dgm:cxn modelId="{D449DB40-CA5B-4158-B918-565DEFB08F2E}" type="presOf" srcId="{28D25D7B-88E3-42E5-A575-5EB9779BB9E4}" destId="{885DE05A-3028-43C5-9E63-80562845EB00}" srcOrd="0" destOrd="1" presId="urn:microsoft.com/office/officeart/2005/8/layout/cycle4"/>
    <dgm:cxn modelId="{0ACE4E62-9091-4A90-AAAC-9023A59C09F8}" type="presOf" srcId="{FA10BB72-46F6-4C7B-9C87-503A89F47A7C}" destId="{15360C62-5095-464C-9424-653E4478923C}" srcOrd="0" destOrd="0" presId="urn:microsoft.com/office/officeart/2005/8/layout/cycle4"/>
    <dgm:cxn modelId="{19215169-8983-4E05-B662-B64562F309FE}" type="presOf" srcId="{C315E720-DFD4-4D41-A1A0-2ADEF50E2408}" destId="{E4626A46-D482-455F-8DF0-088D3B7811A2}" srcOrd="0" destOrd="0" presId="urn:microsoft.com/office/officeart/2005/8/layout/cycle4"/>
    <dgm:cxn modelId="{CCF5DC71-3FA9-4AE8-A297-D6CBA58DB999}" srcId="{6D229EA0-1B83-4F0B-BD9F-8D00287E5121}" destId="{B75FAC5D-9FED-4A54-95C5-B613A8505C85}" srcOrd="0" destOrd="0" parTransId="{F6CD5E68-E16A-4063-8FE0-26033802870C}" sibTransId="{BEEB31F7-DDD0-4B9A-835F-AF3D5447849C}"/>
    <dgm:cxn modelId="{7E3EEA52-4E9E-47E2-8DA9-88F3C40906D6}" type="presOf" srcId="{28D25D7B-88E3-42E5-A575-5EB9779BB9E4}" destId="{11CD4816-4862-4289-9D9C-43F2717033B9}" srcOrd="1" destOrd="1" presId="urn:microsoft.com/office/officeart/2005/8/layout/cycle4"/>
    <dgm:cxn modelId="{5B202376-8CB5-49EE-92FA-BFC43AF0CDBA}" type="presOf" srcId="{CEBD7B5A-660D-4294-8618-7AA01A57E425}" destId="{3E1597E4-E0CF-4946-BEF3-9967C5071647}" srcOrd="0" destOrd="0" presId="urn:microsoft.com/office/officeart/2005/8/layout/cycle4"/>
    <dgm:cxn modelId="{8B984B85-24DF-4B3A-8834-068154727042}" srcId="{CEBD7B5A-660D-4294-8618-7AA01A57E425}" destId="{6D229EA0-1B83-4F0B-BD9F-8D00287E5121}" srcOrd="3" destOrd="0" parTransId="{26E59F34-4733-4C39-9138-6FF27739F954}" sibTransId="{5851888C-5B4D-4101-AD80-A28BE87A3C95}"/>
    <dgm:cxn modelId="{ABAFD390-827F-48C2-B9FF-D5BD3781AD5E}" srcId="{6D229EA0-1B83-4F0B-BD9F-8D00287E5121}" destId="{BF8459AF-A0CA-4F24-93F9-1CE82A8AEF35}" srcOrd="1" destOrd="0" parTransId="{6028FF46-EA2C-4856-B275-E3FDC4893EB1}" sibTransId="{A055D566-CCC2-4B56-9F48-AD696E8C5BD0}"/>
    <dgm:cxn modelId="{90581997-80E2-4C40-BFC1-946E24FD98FD}" srcId="{C315E720-DFD4-4D41-A1A0-2ADEF50E2408}" destId="{4C5D7576-588F-46C4-A175-4A53D14A40D8}" srcOrd="0" destOrd="0" parTransId="{3CECFBC6-560C-433C-8A37-E3D8648028D9}" sibTransId="{883D685A-03A4-4395-91F2-84CB0D6BBE87}"/>
    <dgm:cxn modelId="{6B9EB698-63D9-4296-A806-1DC432FD1258}" srcId="{CEBD7B5A-660D-4294-8618-7AA01A57E425}" destId="{6862FAF0-3FC1-470B-BEC3-E6A821D0F3E2}" srcOrd="2" destOrd="0" parTransId="{5C87B101-29EA-4F64-8881-894E6A6960CA}" sibTransId="{A442BE72-EF6A-4109-9706-A11E6914CB84}"/>
    <dgm:cxn modelId="{40E7889A-3073-4204-B18B-41108EDF11E2}" type="presOf" srcId="{6D229EA0-1B83-4F0B-BD9F-8D00287E5121}" destId="{B34F3506-5F66-4FB5-AC03-1B03A6EDA730}" srcOrd="0" destOrd="0" presId="urn:microsoft.com/office/officeart/2005/8/layout/cycle4"/>
    <dgm:cxn modelId="{E88A48A4-8564-48EA-9E69-72538B0313D1}" type="presOf" srcId="{BF8459AF-A0CA-4F24-93F9-1CE82A8AEF35}" destId="{B014A81E-9C9A-4E60-A003-5D3653330235}" srcOrd="0" destOrd="1" presId="urn:microsoft.com/office/officeart/2005/8/layout/cycle4"/>
    <dgm:cxn modelId="{9FDCB7B1-F2D2-4C52-85EF-AA3E6048E430}" type="presOf" srcId="{FA10BB72-46F6-4C7B-9C87-503A89F47A7C}" destId="{E660685D-F6A0-4A74-93C4-E58E1B7AA972}" srcOrd="1" destOrd="0" presId="urn:microsoft.com/office/officeart/2005/8/layout/cycle4"/>
    <dgm:cxn modelId="{B32B08B6-BF25-467D-AF76-06FD014CF362}" type="presOf" srcId="{210C5C71-51E4-4033-BE17-65B6EF74C609}" destId="{11CD4816-4862-4289-9D9C-43F2717033B9}" srcOrd="1" destOrd="0" presId="urn:microsoft.com/office/officeart/2005/8/layout/cycle4"/>
    <dgm:cxn modelId="{3E6D8BBC-B282-4EDA-8F9C-32DC76A7136D}" type="presOf" srcId="{CD97EAD8-600C-4BEE-AE47-6AAAC81EF8AF}" destId="{59C791AF-A1CD-4D33-BCC2-57940A4387D1}" srcOrd="0" destOrd="0" presId="urn:microsoft.com/office/officeart/2005/8/layout/cycle4"/>
    <dgm:cxn modelId="{BCD27ECA-7013-46E7-A22C-628A14B63448}" type="presOf" srcId="{BF8459AF-A0CA-4F24-93F9-1CE82A8AEF35}" destId="{80361524-EC2A-42FC-B000-5CE1E06D874A}" srcOrd="1" destOrd="1" presId="urn:microsoft.com/office/officeart/2005/8/layout/cycle4"/>
    <dgm:cxn modelId="{774DFBD1-751E-424B-94C3-CFB7C51BD0D6}" type="presOf" srcId="{4C5D7576-588F-46C4-A175-4A53D14A40D8}" destId="{2A2AC1E9-81C1-4F5A-AD26-2383D9CA51F9}" srcOrd="1" destOrd="0" presId="urn:microsoft.com/office/officeart/2005/8/layout/cycle4"/>
    <dgm:cxn modelId="{BFCE0FE4-C5CF-4012-96CA-F43CB831DD68}" type="presOf" srcId="{B75FAC5D-9FED-4A54-95C5-B613A8505C85}" destId="{80361524-EC2A-42FC-B000-5CE1E06D874A}" srcOrd="1" destOrd="0" presId="urn:microsoft.com/office/officeart/2005/8/layout/cycle4"/>
    <dgm:cxn modelId="{973511FA-2034-4975-BBE2-0AC127B39847}" srcId="{CEBD7B5A-660D-4294-8618-7AA01A57E425}" destId="{C315E720-DFD4-4D41-A1A0-2ADEF50E2408}" srcOrd="1" destOrd="0" parTransId="{FF3E6A4F-8FBF-46A2-8BB9-9FBFB81A1809}" sibTransId="{7919D37C-E859-449C-AB3E-773627FB9009}"/>
    <dgm:cxn modelId="{E2F127FA-8A4D-4F5C-A9E7-7DC2E8223111}" srcId="{6862FAF0-3FC1-470B-BEC3-E6A821D0F3E2}" destId="{210C5C71-51E4-4033-BE17-65B6EF74C609}" srcOrd="0" destOrd="0" parTransId="{A0FD6795-8D95-49E6-BED6-6AC0E04E52DE}" sibTransId="{568EEC73-BACE-44FB-B9C2-19B0778AD74E}"/>
    <dgm:cxn modelId="{9818FF20-ED49-4A81-A3DB-7BEEB145FCA6}" type="presParOf" srcId="{3E1597E4-E0CF-4946-BEF3-9967C5071647}" destId="{537505A7-11AE-4DEF-A5A2-F1FC24F1BDB7}" srcOrd="0" destOrd="0" presId="urn:microsoft.com/office/officeart/2005/8/layout/cycle4"/>
    <dgm:cxn modelId="{3812AA9E-D456-4374-9C6A-520BE1157C32}" type="presParOf" srcId="{537505A7-11AE-4DEF-A5A2-F1FC24F1BDB7}" destId="{355832FF-62E4-4159-B036-511C79E8EE18}" srcOrd="0" destOrd="0" presId="urn:microsoft.com/office/officeart/2005/8/layout/cycle4"/>
    <dgm:cxn modelId="{831CDDAF-39C6-41AB-9C0F-AEB7A2DE6A24}" type="presParOf" srcId="{355832FF-62E4-4159-B036-511C79E8EE18}" destId="{15360C62-5095-464C-9424-653E4478923C}" srcOrd="0" destOrd="0" presId="urn:microsoft.com/office/officeart/2005/8/layout/cycle4"/>
    <dgm:cxn modelId="{D85F5C98-80FA-4EFF-83E1-8872E3D51439}" type="presParOf" srcId="{355832FF-62E4-4159-B036-511C79E8EE18}" destId="{E660685D-F6A0-4A74-93C4-E58E1B7AA972}" srcOrd="1" destOrd="0" presId="urn:microsoft.com/office/officeart/2005/8/layout/cycle4"/>
    <dgm:cxn modelId="{30B05E73-18DC-42F4-A710-EC9EFC3AA750}" type="presParOf" srcId="{537505A7-11AE-4DEF-A5A2-F1FC24F1BDB7}" destId="{3EC8BEB8-8463-498D-ADC2-25271AB73FE3}" srcOrd="1" destOrd="0" presId="urn:microsoft.com/office/officeart/2005/8/layout/cycle4"/>
    <dgm:cxn modelId="{80189813-1294-411D-891F-9FBEC47111AB}" type="presParOf" srcId="{3EC8BEB8-8463-498D-ADC2-25271AB73FE3}" destId="{B2564A08-CC8C-4389-B1C8-A41C50F41326}" srcOrd="0" destOrd="0" presId="urn:microsoft.com/office/officeart/2005/8/layout/cycle4"/>
    <dgm:cxn modelId="{E8A7F4F2-3672-488D-960C-405AF5287414}" type="presParOf" srcId="{3EC8BEB8-8463-498D-ADC2-25271AB73FE3}" destId="{2A2AC1E9-81C1-4F5A-AD26-2383D9CA51F9}" srcOrd="1" destOrd="0" presId="urn:microsoft.com/office/officeart/2005/8/layout/cycle4"/>
    <dgm:cxn modelId="{A95D6C00-6C54-4C0E-933B-D5A55E98F1DB}" type="presParOf" srcId="{537505A7-11AE-4DEF-A5A2-F1FC24F1BDB7}" destId="{377F822A-3215-4C21-99CF-1C10641E2CF5}" srcOrd="2" destOrd="0" presId="urn:microsoft.com/office/officeart/2005/8/layout/cycle4"/>
    <dgm:cxn modelId="{89A9F48D-A53F-4686-A5F9-A5B47B72D88E}" type="presParOf" srcId="{377F822A-3215-4C21-99CF-1C10641E2CF5}" destId="{885DE05A-3028-43C5-9E63-80562845EB00}" srcOrd="0" destOrd="0" presId="urn:microsoft.com/office/officeart/2005/8/layout/cycle4"/>
    <dgm:cxn modelId="{8D461C0B-32D9-4651-BC27-75E62D47AD11}" type="presParOf" srcId="{377F822A-3215-4C21-99CF-1C10641E2CF5}" destId="{11CD4816-4862-4289-9D9C-43F2717033B9}" srcOrd="1" destOrd="0" presId="urn:microsoft.com/office/officeart/2005/8/layout/cycle4"/>
    <dgm:cxn modelId="{59E22927-5FEC-4652-8638-5DD3A0E25790}" type="presParOf" srcId="{537505A7-11AE-4DEF-A5A2-F1FC24F1BDB7}" destId="{9616E4E2-B64A-42AE-BB82-174BC70893C9}" srcOrd="3" destOrd="0" presId="urn:microsoft.com/office/officeart/2005/8/layout/cycle4"/>
    <dgm:cxn modelId="{14311350-5C3B-4887-A7FD-D801B050EE7B}" type="presParOf" srcId="{9616E4E2-B64A-42AE-BB82-174BC70893C9}" destId="{B014A81E-9C9A-4E60-A003-5D3653330235}" srcOrd="0" destOrd="0" presId="urn:microsoft.com/office/officeart/2005/8/layout/cycle4"/>
    <dgm:cxn modelId="{B3FAF656-5830-461B-B67F-DF76731E0F1E}" type="presParOf" srcId="{9616E4E2-B64A-42AE-BB82-174BC70893C9}" destId="{80361524-EC2A-42FC-B000-5CE1E06D874A}" srcOrd="1" destOrd="0" presId="urn:microsoft.com/office/officeart/2005/8/layout/cycle4"/>
    <dgm:cxn modelId="{CB644625-56CC-4CC3-94C6-EF53E9F4C755}" type="presParOf" srcId="{537505A7-11AE-4DEF-A5A2-F1FC24F1BDB7}" destId="{C97A60B5-2162-400D-8E7C-315EE1A8F59D}" srcOrd="4" destOrd="0" presId="urn:microsoft.com/office/officeart/2005/8/layout/cycle4"/>
    <dgm:cxn modelId="{D9EA3F1F-3F50-4EA7-B816-C4C3D1CDF216}" type="presParOf" srcId="{3E1597E4-E0CF-4946-BEF3-9967C5071647}" destId="{A51BC2FD-B496-49DA-ADE1-37032D6F613C}" srcOrd="1" destOrd="0" presId="urn:microsoft.com/office/officeart/2005/8/layout/cycle4"/>
    <dgm:cxn modelId="{2A36590A-2855-4B09-876F-2B298F527A06}" type="presParOf" srcId="{A51BC2FD-B496-49DA-ADE1-37032D6F613C}" destId="{59C791AF-A1CD-4D33-BCC2-57940A4387D1}" srcOrd="0" destOrd="0" presId="urn:microsoft.com/office/officeart/2005/8/layout/cycle4"/>
    <dgm:cxn modelId="{48E8F512-5A05-457E-8D5D-4DAC65A9B853}" type="presParOf" srcId="{A51BC2FD-B496-49DA-ADE1-37032D6F613C}" destId="{E4626A46-D482-455F-8DF0-088D3B7811A2}" srcOrd="1" destOrd="0" presId="urn:microsoft.com/office/officeart/2005/8/layout/cycle4"/>
    <dgm:cxn modelId="{A930E3D8-D14B-405D-B69C-2770B1A89A08}" type="presParOf" srcId="{A51BC2FD-B496-49DA-ADE1-37032D6F613C}" destId="{74A4E7D2-6BE6-4F1F-A7FC-C035D3A174FA}" srcOrd="2" destOrd="0" presId="urn:microsoft.com/office/officeart/2005/8/layout/cycle4"/>
    <dgm:cxn modelId="{CC78D922-A1A7-43B3-8769-D9A454F582B9}" type="presParOf" srcId="{A51BC2FD-B496-49DA-ADE1-37032D6F613C}" destId="{B34F3506-5F66-4FB5-AC03-1B03A6EDA730}" srcOrd="3" destOrd="0" presId="urn:microsoft.com/office/officeart/2005/8/layout/cycle4"/>
    <dgm:cxn modelId="{B53B7FA9-3D65-498D-A136-263657E1EB8E}" type="presParOf" srcId="{A51BC2FD-B496-49DA-ADE1-37032D6F613C}" destId="{CD4087D4-2BD8-4AD6-A632-BC797C951340}" srcOrd="4" destOrd="0" presId="urn:microsoft.com/office/officeart/2005/8/layout/cycle4"/>
    <dgm:cxn modelId="{214B6EAF-618F-4FDA-9125-8FAB12F5B173}" type="presParOf" srcId="{3E1597E4-E0CF-4946-BEF3-9967C5071647}" destId="{08CCF185-6A1C-454C-9DE8-80A253464EAD}" srcOrd="2" destOrd="0" presId="urn:microsoft.com/office/officeart/2005/8/layout/cycle4"/>
    <dgm:cxn modelId="{89B5062B-5EFB-4820-8803-D77D393D8CE3}" type="presParOf" srcId="{3E1597E4-E0CF-4946-BEF3-9967C5071647}" destId="{43C56D3E-8DAA-4C51-B245-62575E31BC1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DE05A-3028-43C5-9E63-80562845EB00}">
      <dsp:nvSpPr>
        <dsp:cNvPr id="0" name=""/>
        <dsp:cNvSpPr/>
      </dsp:nvSpPr>
      <dsp:spPr>
        <a:xfrm>
          <a:off x="6326346" y="3076575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What is our experience?</a:t>
          </a:r>
        </a:p>
      </dsp:txBody>
      <dsp:txXfrm>
        <a:off x="7028661" y="3470327"/>
        <a:ext cx="1500922" cy="1022244"/>
      </dsp:txXfrm>
    </dsp:sp>
    <dsp:sp modelId="{B014A81E-9C9A-4E60-A003-5D3653330235}">
      <dsp:nvSpPr>
        <dsp:cNvPr id="0" name=""/>
        <dsp:cNvSpPr/>
      </dsp:nvSpPr>
      <dsp:spPr>
        <a:xfrm>
          <a:off x="2679699" y="3076575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What are we doing?</a:t>
          </a:r>
        </a:p>
      </dsp:txBody>
      <dsp:txXfrm>
        <a:off x="2711502" y="3470327"/>
        <a:ext cx="1500922" cy="1022244"/>
      </dsp:txXfrm>
    </dsp:sp>
    <dsp:sp modelId="{B2564A08-CC8C-4389-B1C8-A41C50F41326}">
      <dsp:nvSpPr>
        <dsp:cNvPr id="0" name=""/>
        <dsp:cNvSpPr/>
      </dsp:nvSpPr>
      <dsp:spPr>
        <a:xfrm>
          <a:off x="6326346" y="0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Who are we becoming?</a:t>
          </a:r>
        </a:p>
      </dsp:txBody>
      <dsp:txXfrm>
        <a:off x="7028661" y="31803"/>
        <a:ext cx="1500922" cy="1022244"/>
      </dsp:txXfrm>
    </dsp:sp>
    <dsp:sp modelId="{15360C62-5095-464C-9424-653E4478923C}">
      <dsp:nvSpPr>
        <dsp:cNvPr id="0" name=""/>
        <dsp:cNvSpPr/>
      </dsp:nvSpPr>
      <dsp:spPr>
        <a:xfrm>
          <a:off x="2679699" y="0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Where do we belong?</a:t>
          </a:r>
        </a:p>
      </dsp:txBody>
      <dsp:txXfrm>
        <a:off x="2711502" y="31803"/>
        <a:ext cx="1500922" cy="1022244"/>
      </dsp:txXfrm>
    </dsp:sp>
    <dsp:sp modelId="{59C791AF-A1CD-4D33-BCC2-57940A4387D1}">
      <dsp:nvSpPr>
        <dsp:cNvPr id="0" name=""/>
        <dsp:cNvSpPr/>
      </dsp:nvSpPr>
      <dsp:spPr>
        <a:xfrm>
          <a:off x="3616245" y="257889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Community</a:t>
          </a:r>
        </a:p>
      </dsp:txBody>
      <dsp:txXfrm>
        <a:off x="4190039" y="831683"/>
        <a:ext cx="1385260" cy="1385260"/>
      </dsp:txXfrm>
    </dsp:sp>
    <dsp:sp modelId="{E4626A46-D482-455F-8DF0-088D3B7811A2}">
      <dsp:nvSpPr>
        <dsp:cNvPr id="0" name=""/>
        <dsp:cNvSpPr/>
      </dsp:nvSpPr>
      <dsp:spPr>
        <a:xfrm rot="5400000">
          <a:off x="5665787" y="257889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Identity</a:t>
          </a:r>
        </a:p>
      </dsp:txBody>
      <dsp:txXfrm rot="-5400000">
        <a:off x="5665787" y="831683"/>
        <a:ext cx="1385260" cy="1385260"/>
      </dsp:txXfrm>
    </dsp:sp>
    <dsp:sp modelId="{74A4E7D2-6BE6-4F1F-A7FC-C035D3A174FA}">
      <dsp:nvSpPr>
        <dsp:cNvPr id="0" name=""/>
        <dsp:cNvSpPr/>
      </dsp:nvSpPr>
      <dsp:spPr>
        <a:xfrm rot="10800000">
          <a:off x="5665787" y="2307431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Meaning</a:t>
          </a:r>
        </a:p>
      </dsp:txBody>
      <dsp:txXfrm rot="10800000">
        <a:off x="5665787" y="2307431"/>
        <a:ext cx="1385260" cy="1385260"/>
      </dsp:txXfrm>
    </dsp:sp>
    <dsp:sp modelId="{B34F3506-5F66-4FB5-AC03-1B03A6EDA730}">
      <dsp:nvSpPr>
        <dsp:cNvPr id="0" name=""/>
        <dsp:cNvSpPr/>
      </dsp:nvSpPr>
      <dsp:spPr>
        <a:xfrm rot="16200000">
          <a:off x="3616245" y="2307431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Practice</a:t>
          </a:r>
        </a:p>
      </dsp:txBody>
      <dsp:txXfrm rot="5400000">
        <a:off x="4190039" y="2307431"/>
        <a:ext cx="1385260" cy="1385260"/>
      </dsp:txXfrm>
    </dsp:sp>
    <dsp:sp modelId="{08CCF185-6A1C-454C-9DE8-80A253464EAD}">
      <dsp:nvSpPr>
        <dsp:cNvPr id="0" name=""/>
        <dsp:cNvSpPr/>
      </dsp:nvSpPr>
      <dsp:spPr>
        <a:xfrm>
          <a:off x="5282346" y="1854993"/>
          <a:ext cx="676394" cy="5881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56D3E-8DAA-4C51-B245-62575E31BC1A}">
      <dsp:nvSpPr>
        <dsp:cNvPr id="0" name=""/>
        <dsp:cNvSpPr/>
      </dsp:nvSpPr>
      <dsp:spPr>
        <a:xfrm rot="10800000">
          <a:off x="5282346" y="2081212"/>
          <a:ext cx="676394" cy="5881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3DE5A-FAE1-4AF4-AF52-2B897292E169}" type="datetimeFigureOut">
              <a:rPr lang="en-GB" smtClean="0"/>
              <a:t>08/07/2021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0957-5C57-4456-89E5-97BED5DC25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73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E36DA-DD48-4311-87A3-3114BCB7237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997629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1C37-E1E8-4FDB-9DEC-8981A8FD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226CAB21-533C-4212-AC4D-D0CE687E180D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321971" y="1647825"/>
            <a:ext cx="11241379" cy="452437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4728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EDD3-89A5-4316-B482-9ED0E6C3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FDA04DB-E2AD-4A49-8C65-E30BA3B260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21971" y="1409700"/>
            <a:ext cx="11450930" cy="51339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9891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s.worc.ac.uk/view/author/Vinson=3ADon=3A=3A.html" TargetMode="External"/><Relationship Id="rId2" Type="http://schemas.openxmlformats.org/officeDocument/2006/relationships/hyperlink" Target="https://doi.org/10.1080/21640629.2020.18519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2967-2A4A-407A-8B48-3794C2B5D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116" y="3073246"/>
            <a:ext cx="8983650" cy="711508"/>
          </a:xfrm>
          <a:prstGeom prst="rect">
            <a:avLst/>
          </a:prstGeom>
        </p:spPr>
        <p:txBody>
          <a:bodyPr>
            <a:noAutofit/>
          </a:bodyPr>
          <a:lstStyle>
            <a:lvl1pPr defTabSz="603504">
              <a:defRPr sz="2904"/>
            </a:lvl1pPr>
          </a:lstStyle>
          <a:p>
            <a:r>
              <a:rPr lang="en-GB" sz="4000" b="0" i="1" dirty="0"/>
              <a:t>Value Creation in Coac</a:t>
            </a:r>
            <a:r>
              <a:rPr lang="en-GB" sz="4000" i="1" dirty="0"/>
              <a:t>h Developer Learning</a:t>
            </a:r>
            <a:br>
              <a:rPr lang="en-GB" sz="4000" b="0" i="1" dirty="0"/>
            </a:br>
            <a:br>
              <a:rPr lang="en-GB" sz="4000" b="0" i="1" dirty="0"/>
            </a:br>
            <a:endParaRPr lang="en-GB" sz="2400" b="0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1116" y="4507315"/>
            <a:ext cx="8983650" cy="711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603504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4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194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194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194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194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194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194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194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194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2400" b="0" i="1" dirty="0"/>
              <a:t>Don Vinson</a:t>
            </a:r>
          </a:p>
          <a:p>
            <a:pPr hangingPunct="1"/>
            <a:r>
              <a:rPr lang="en-GB" sz="2400" b="0" i="1" dirty="0"/>
              <a:t>University of Worcester</a:t>
            </a:r>
          </a:p>
          <a:p>
            <a:pPr hangingPunct="1"/>
            <a:r>
              <a:rPr lang="en-GB" sz="2400" b="0" i="1" dirty="0"/>
              <a:t>@donaldvinson</a:t>
            </a:r>
          </a:p>
          <a:p>
            <a:pPr hangingPunct="1"/>
            <a:r>
              <a:rPr lang="en-GB" sz="2400" b="0" i="1" dirty="0"/>
              <a:t>@CoachingandPer1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06108-2FCA-4025-A945-CB2546D0C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59" y="5218823"/>
            <a:ext cx="2824302" cy="9057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D64840-2D37-4A00-8555-27F67724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11" y="565702"/>
            <a:ext cx="10157927" cy="5708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C7A70-EAFB-4167-9AB8-2CB36AC65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5" y="6124347"/>
            <a:ext cx="1706099" cy="5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048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B531DC-357D-4679-8E40-D2FF4063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2" y="158620"/>
            <a:ext cx="11409128" cy="65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6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D933-6397-4863-88EB-59D1FE9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plan for today…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B4C8A-FE87-41F2-AC08-4E3CD84AE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rIns="45719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Explain how we are using particular tools and concepts to help better understand Coach Developer learning</a:t>
            </a:r>
          </a:p>
          <a:p>
            <a:pPr marL="759143" lvl="1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759143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Key learning concepts</a:t>
            </a:r>
          </a:p>
          <a:p>
            <a:pPr marL="1216343"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Situatedness</a:t>
            </a:r>
          </a:p>
          <a:p>
            <a:pPr marL="1216343"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Identity </a:t>
            </a:r>
          </a:p>
          <a:p>
            <a:pPr marL="1673543" lvl="3" indent="-457200">
              <a:buFont typeface="Arial" panose="020B0604020202020204" pitchFamily="34" charset="0"/>
              <a:buChar char="•"/>
            </a:pPr>
            <a:r>
              <a:rPr lang="en-GB" sz="2200" dirty="0"/>
              <a:t>Engagement, alignment and imagination</a:t>
            </a:r>
          </a:p>
          <a:p>
            <a:pPr marL="759143" lvl="2" indent="0" algn="r">
              <a:buNone/>
            </a:pPr>
            <a:r>
              <a:rPr lang="en-GB" sz="1800" dirty="0"/>
              <a:t>(Wenger, 1998)</a:t>
            </a:r>
          </a:p>
          <a:p>
            <a:pPr marL="759143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Value Creation Framework</a:t>
            </a:r>
          </a:p>
          <a:p>
            <a:pPr marL="124143" lvl="1" indent="0" algn="r">
              <a:buNone/>
            </a:pPr>
            <a:r>
              <a:rPr lang="en-GB" dirty="0"/>
              <a:t>(Wenger-Trayner and Wenger-Trayner, 2015)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DC635-6057-4BDC-B685-B651BA02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7" y="5997636"/>
            <a:ext cx="1859514" cy="5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374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20F2-C50F-4701-B034-2C64300A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90DA-D7BD-48DF-813E-B367AF012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B56C-2B27-45C0-94F4-C16A78ED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315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D6F6A-1392-4823-A0CF-1FE58E836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23" y="5284147"/>
            <a:ext cx="2600710" cy="8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4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D711-90CC-47BB-89FD-A1A0D023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9245-B5C1-43F6-AADF-3582B226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6541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Published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ea typeface="Calibri" panose="020F0502020204030204" pitchFamily="34" charset="0"/>
              </a:rPr>
              <a:t>Bradshaw, A., Vinson, D., &amp; Cale, A. (2020). Value creation in the coach developer landscape.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Applied Coaching Research Journal</a:t>
            </a:r>
            <a:r>
              <a:rPr lang="en-US" sz="1600" dirty="0">
                <a:effectLst/>
                <a:ea typeface="Calibri" panose="020F0502020204030204" pitchFamily="34" charset="0"/>
              </a:rPr>
              <a:t>,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 5</a:t>
            </a:r>
            <a:r>
              <a:rPr lang="en-US" sz="1600" dirty="0">
                <a:effectLst/>
                <a:ea typeface="Calibri" panose="020F0502020204030204" pitchFamily="34" charset="0"/>
              </a:rPr>
              <a:t>, 14-17.  </a:t>
            </a:r>
            <a:endParaRPr lang="en-GB" sz="1600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ea typeface="Calibri" panose="020F0502020204030204" pitchFamily="34" charset="0"/>
              </a:rPr>
              <a:t>Vinson, D., &amp; Cale, A. (2019).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Exploring the nature of the value created through learning support provided to Coach Developers undertaking the Strive programme 2018-19</a:t>
            </a:r>
            <a:r>
              <a:rPr lang="en-US" sz="1600" dirty="0">
                <a:effectLst/>
                <a:ea typeface="Calibri" panose="020F0502020204030204" pitchFamily="34" charset="0"/>
              </a:rPr>
              <a:t>. UK Coaching.  </a:t>
            </a:r>
            <a:endParaRPr lang="en-GB" sz="1600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ea typeface="Calibri" panose="020F0502020204030204" pitchFamily="34" charset="0"/>
              </a:rPr>
              <a:t>Vinson, D., Cale, A., Christian, P., Huckle, V., Faulkner, C., &amp; Jones, G. (2019). Investigating the value created through a selective talent and performance coach development programme. In C. Corsby &amp; C. Edwards (Eds.),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Context and Contingency: Exploring research in sports coaching pedagogy</a:t>
            </a:r>
            <a:r>
              <a:rPr lang="en-US" sz="1600" dirty="0">
                <a:effectLst/>
                <a:ea typeface="Calibri" panose="020F0502020204030204" pitchFamily="34" charset="0"/>
              </a:rPr>
              <a:t> (pp. 73-84). Cambridge Scholars Publishing.  </a:t>
            </a:r>
            <a:endParaRPr lang="en-GB" sz="1600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ea typeface="Calibri" panose="020F0502020204030204" pitchFamily="34" charset="0"/>
              </a:rPr>
              <a:t>Vinson, D., Huckle, V., &amp; Cale, A. (2020). “I’ve had a magical journey”: Understanding how international sports coaches learn through cross-sport boundary encounters.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Sports Coaching Review</a:t>
            </a:r>
            <a:r>
              <a:rPr lang="en-US" sz="1600" dirty="0">
                <a:effectLst/>
                <a:ea typeface="Calibri" panose="020F0502020204030204" pitchFamily="34" charset="0"/>
              </a:rPr>
              <a:t>. </a:t>
            </a:r>
            <a:r>
              <a:rPr lang="en-US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https://doi.org/10.1080/21640629.2020.1851934</a:t>
            </a:r>
            <a:r>
              <a:rPr lang="en-US" sz="1600" dirty="0">
                <a:effectLst/>
                <a:ea typeface="Calibri" panose="020F0502020204030204" pitchFamily="34" charset="0"/>
              </a:rPr>
              <a:t> 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Current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Identity in Coach Developer learning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Exploring the value created through a coaching and leadership development programme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Understanding learning loops and flows through a non-formal Coach Developer programme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Future (ethics pending)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Investigating the use of the VCF as a planning tool for a multi-sport coach Social Learning Space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Investigating leadership roles and functions in Social Learning Spaces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The role of the facilitator in a decision-making focussed Social Learning Space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Please see: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https://eprints.worc.ac.uk/view/author/Vinson=3ADon=3A=3A.html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F747A-0834-40A4-B5CF-FBC742872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5970605"/>
            <a:ext cx="1769398" cy="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F8AE-F041-4E25-BCEE-5140FD92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553DB-7F42-448B-A1AF-027AE9D85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Culver, D. M., Werthner, P., &amp; Trudel, P. (2019). Coach Developers as ‘Facilitators of Learning’ in a large-scale coach education programme: One actor in a complex system. </a:t>
            </a:r>
            <a:r>
              <a:rPr lang="en-GB" i="1" dirty="0"/>
              <a:t>International Sport Coaching Journal, 6</a:t>
            </a:r>
            <a:r>
              <a:rPr lang="en-GB" dirty="0"/>
              <a:t>(3), 296-306. https://doi.org/10.1123/iscj.2018-0081 </a:t>
            </a:r>
          </a:p>
          <a:p>
            <a:pPr marL="0" indent="0">
              <a:buNone/>
            </a:pPr>
            <a:r>
              <a:rPr lang="en-GB" dirty="0"/>
              <a:t>North, J. (2010). Using ‘coach developers’ to facilitate coach learning and development: qualitative evidence from the UK. </a:t>
            </a:r>
            <a:r>
              <a:rPr lang="en-GB" i="1" dirty="0"/>
              <a:t>International Journal of Sports Science and Coaching, 5</a:t>
            </a:r>
            <a:r>
              <a:rPr lang="en-GB" dirty="0"/>
              <a:t>(2), 239-256. https://10.1260/1747-9541.5.2.239</a:t>
            </a:r>
          </a:p>
          <a:p>
            <a:pPr marL="0" indent="0">
              <a:buNone/>
            </a:pPr>
            <a:r>
              <a:rPr lang="en-GB" dirty="0"/>
              <a:t>Piggott, D. (2012). Coaches' experiences of formal coach education: A critical sociological investigation. </a:t>
            </a:r>
            <a:r>
              <a:rPr lang="en-GB" i="1" dirty="0"/>
              <a:t>Sport, Education and Society, 17</a:t>
            </a:r>
            <a:r>
              <a:rPr lang="en-GB" dirty="0"/>
              <a:t>(4), 535-554. https://doi.org/10.1080/13573322.2011.608949 </a:t>
            </a:r>
          </a:p>
          <a:p>
            <a:pPr marL="0" indent="0">
              <a:buNone/>
            </a:pPr>
            <a:r>
              <a:rPr lang="en-GB" dirty="0"/>
              <a:t>Stodter, A., &amp; Cushion, C. J. (2019). Layers of learning in Coach Developers’ practice -theories, preparation and delivery. </a:t>
            </a:r>
            <a:r>
              <a:rPr lang="en-GB" i="1" dirty="0"/>
              <a:t>International Sport Coaching Journal, 6</a:t>
            </a:r>
            <a:r>
              <a:rPr lang="en-GB" dirty="0"/>
              <a:t>(3), 307-316. https://doi.org/10.1123/iscj.2018-0067 </a:t>
            </a:r>
          </a:p>
          <a:p>
            <a:pPr marL="0" indent="0">
              <a:buNone/>
            </a:pPr>
            <a:r>
              <a:rPr lang="en-GB" dirty="0"/>
              <a:t>Wenger, E. (1998). </a:t>
            </a:r>
            <a:r>
              <a:rPr lang="en-GB" i="1" dirty="0"/>
              <a:t>Communities of Practice: Learning, meaning, and identity</a:t>
            </a:r>
            <a:r>
              <a:rPr lang="en-GB" dirty="0"/>
              <a:t>. Cambridge University Press. </a:t>
            </a:r>
          </a:p>
          <a:p>
            <a:pPr marL="0" indent="0">
              <a:buNone/>
            </a:pPr>
            <a:r>
              <a:rPr lang="en-GB" dirty="0"/>
              <a:t>Wenger-Trayner, E., &amp; Wenger-Trayner, B. (2015). Learning in a Landscape of Practice: A framework. In E. Wenger-Trayner, M. Fenton-O'Creevy, S. Hutchinson, C. Kubiak, &amp; B. Wenger-Trayner (Eds.), </a:t>
            </a:r>
            <a:r>
              <a:rPr lang="en-GB" i="1" dirty="0"/>
              <a:t>Learning in Landscapes of Practice</a:t>
            </a:r>
            <a:r>
              <a:rPr lang="en-GB" dirty="0"/>
              <a:t> (pp. 13-29). Routledge. </a:t>
            </a: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FF9E7-ED8C-4FA3-AAAD-50C37C5B4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5970605"/>
            <a:ext cx="1769398" cy="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8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D933-6397-4863-88EB-59D1FE9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plan for today…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B4C8A-FE87-41F2-AC08-4E3CD84AE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rIns="45719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Explain how we are using particular tools and concepts to help better understand Coach Developer learning</a:t>
            </a:r>
          </a:p>
          <a:p>
            <a:pPr marL="759143" lvl="1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759143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Key learning concepts</a:t>
            </a:r>
          </a:p>
          <a:p>
            <a:pPr marL="1216343"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Situatedness</a:t>
            </a:r>
          </a:p>
          <a:p>
            <a:pPr marL="1216343" lvl="2" indent="-457200">
              <a:buFont typeface="Arial" panose="020B0604020202020204" pitchFamily="34" charset="0"/>
              <a:buChar char="•"/>
            </a:pPr>
            <a:r>
              <a:rPr lang="en-GB" sz="2400" dirty="0"/>
              <a:t>Identity </a:t>
            </a:r>
          </a:p>
          <a:p>
            <a:pPr marL="1673543" lvl="3" indent="-457200">
              <a:buFont typeface="Arial" panose="020B0604020202020204" pitchFamily="34" charset="0"/>
              <a:buChar char="•"/>
            </a:pPr>
            <a:r>
              <a:rPr lang="en-GB" sz="2200" dirty="0"/>
              <a:t>Engagement, alignment and imagination</a:t>
            </a:r>
          </a:p>
          <a:p>
            <a:pPr marL="759143" lvl="2" indent="0" algn="r">
              <a:buNone/>
            </a:pPr>
            <a:r>
              <a:rPr lang="en-GB" sz="1800" dirty="0"/>
              <a:t>(Wenger, 1998)</a:t>
            </a:r>
          </a:p>
          <a:p>
            <a:pPr marL="759143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Value Creation Framework</a:t>
            </a:r>
          </a:p>
          <a:p>
            <a:pPr marL="124143" lvl="1" indent="0" algn="r">
              <a:buNone/>
            </a:pPr>
            <a:r>
              <a:rPr lang="en-GB" dirty="0"/>
              <a:t>(Wenger-Trayner and Wenger-Trayner, 2015)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DC635-6057-4BDC-B685-B651BA02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37" y="5997636"/>
            <a:ext cx="1859514" cy="5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66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7E33-DBAE-46E2-8F90-52993E9D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E81D8-E75F-4CF1-BCD8-653FFA2F5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ea typeface="Times New Roman" panose="02020603050405020304" pitchFamily="18" charset="0"/>
              </a:rPr>
              <a:t>ICCE (2014)</a:t>
            </a:r>
          </a:p>
          <a:p>
            <a:pPr lvl="1"/>
            <a:r>
              <a:rPr lang="en-GB" sz="2000" dirty="0">
                <a:ea typeface="Times New Roman" panose="02020603050405020304" pitchFamily="18" charset="0"/>
              </a:rPr>
              <a:t>E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ncompasses all those with a responsibility for the development of coaches including (depending on organisational rhetoric) tutors, coach educators, and mentors</a:t>
            </a:r>
          </a:p>
          <a:p>
            <a:r>
              <a:rPr lang="en-GB" dirty="0"/>
              <a:t>CIMSPA (2021: 1)</a:t>
            </a:r>
          </a:p>
          <a:p>
            <a:pPr lvl="1"/>
            <a:r>
              <a:rPr lang="en-GB" sz="2000" b="0" i="0" u="none" strike="noStrike" baseline="0" dirty="0"/>
              <a:t>“Coach developers are skilled support practitioners who plan for, implement, and sustain strategies and interventions in support of expert performance in sport coaching…</a:t>
            </a:r>
          </a:p>
          <a:p>
            <a:pPr lvl="1"/>
            <a:r>
              <a:rPr lang="en-GB" sz="2000" b="0" i="0" u="none" strike="noStrike" baseline="0" dirty="0"/>
              <a:t>…The coach developer’s work is educational, developmental, caring and support-oriented…</a:t>
            </a:r>
          </a:p>
          <a:p>
            <a:pPr lvl="1"/>
            <a:r>
              <a:rPr lang="en-GB" sz="2000" b="0" i="0" u="none" strike="noStrike" baseline="0" dirty="0"/>
              <a:t>…long-term behavioural changes”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0E837-B706-4D48-A9BE-64E813F6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7" y="5955742"/>
            <a:ext cx="1990143" cy="6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8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B329-2CAF-4011-B9DA-261AFC52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into Coach Developer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8CBBC-884E-4953-9131-3E5CE7CB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6811">
            <a:off x="6957464" y="808871"/>
            <a:ext cx="4411965" cy="2991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E8FE4-9EB5-48C9-8DE6-C6396AEB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6662">
            <a:off x="4007300" y="1549199"/>
            <a:ext cx="3637068" cy="3595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8AEDA-AD9C-4FDD-ADE5-7F78F408B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356">
            <a:off x="6979736" y="3746258"/>
            <a:ext cx="4367422" cy="25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ED42-358D-4F19-8652-17D5B280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Piggott </a:t>
            </a:r>
            <a:br>
              <a:rPr lang="en-GB" dirty="0"/>
            </a:br>
            <a:r>
              <a:rPr lang="en-GB" dirty="0"/>
              <a:t>(2012: 545)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E14B9-4F28-40D6-809D-C3BE5F34C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129" y="642938"/>
            <a:ext cx="8234361" cy="5572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E7DD8E-4DB7-44B1-8A26-035195A28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45" y="5988660"/>
            <a:ext cx="1887506" cy="6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40EB-DAA8-47CF-AAE5-FE84D891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John Lyle (2019)</a:t>
            </a:r>
            <a:br>
              <a:rPr lang="en-GB" dirty="0"/>
            </a:br>
            <a:br>
              <a:rPr lang="en-GB" dirty="0"/>
            </a:br>
            <a:r>
              <a:rPr lang="en-GB" sz="2400" dirty="0"/>
              <a:t>Cluster for Research into Coaching (CRiC) keynote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(from 5 hours 15 minutes): https://www.youtube.com/watch?v=ZMYaR9kav9M&amp;t=18885s)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5947B-7453-438A-87ED-EA3C0551F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50506"/>
            <a:ext cx="7315200" cy="5850294"/>
          </a:xfrm>
        </p:spPr>
        <p:txBody>
          <a:bodyPr>
            <a:normAutofit/>
          </a:bodyPr>
          <a:lstStyle/>
          <a:p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it [coaching research] related directly to sport performance and performance outcomes?</a:t>
            </a:r>
          </a:p>
          <a:p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general, coaching research does not feature athlete performance as an outcome</a:t>
            </a:r>
          </a:p>
          <a:p>
            <a:endParaRPr lang="en-GB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what?</a:t>
            </a:r>
          </a:p>
          <a:p>
            <a:pPr lvl="1"/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our facilitation/mediation actually help Coach Developers to learn?</a:t>
            </a:r>
          </a:p>
        </p:txBody>
      </p:sp>
      <p:pic>
        <p:nvPicPr>
          <p:cNvPr id="5" name="Picture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E6994D07-AFD7-4854-95F0-0951E4DC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814" y="2416629"/>
            <a:ext cx="2682107" cy="2687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9C7C7-DA1A-495C-BBC2-079799C6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47" y="5949758"/>
            <a:ext cx="2008804" cy="6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572E-EF72-483C-9057-25409D32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phases of ‘Wenger-ian’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0C80B-D185-42D9-A261-42E6E5B2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609">
            <a:off x="4008048" y="498555"/>
            <a:ext cx="2661163" cy="3985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D1BCF-FBA1-4516-A87B-ABC092D01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02" y="1040047"/>
            <a:ext cx="2690478" cy="4060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085A23-64CF-4551-9DD6-4F05AF4A7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5968">
            <a:off x="7638208" y="1881156"/>
            <a:ext cx="2706784" cy="4060175"/>
          </a:xfrm>
          <a:prstGeom prst="rect">
            <a:avLst/>
          </a:prstGeom>
        </p:spPr>
      </p:pic>
      <p:pic>
        <p:nvPicPr>
          <p:cNvPr id="7" name="Picture 6" descr="The front cover of Learning to Make a Difference (Wenger-Trayner and Wenger-Trayner, 2020)">
            <a:extLst>
              <a:ext uri="{FF2B5EF4-FFF2-40B4-BE49-F238E27FC236}">
                <a16:creationId xmlns:a16="http://schemas.microsoft.com/office/drawing/2014/main" id="{E3E2AE6A-C5ED-4E68-8424-99CA6CA3A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162">
            <a:off x="9498133" y="3666092"/>
            <a:ext cx="1951188" cy="2916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70F0C6-3B39-47FD-BECA-0282C9444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83" y="379220"/>
            <a:ext cx="1782297" cy="5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19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531E51-9AB2-4931-9213-42455CDB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social theory of learning: Some key concepts</a:t>
            </a:r>
          </a:p>
        </p:txBody>
      </p:sp>
      <p:graphicFrame>
        <p:nvGraphicFramePr>
          <p:cNvPr id="10" name="SmartArt Placeholder 9">
            <a:extLst>
              <a:ext uri="{FF2B5EF4-FFF2-40B4-BE49-F238E27FC236}">
                <a16:creationId xmlns:a16="http://schemas.microsoft.com/office/drawing/2014/main" id="{FD3C120E-F6C2-4DF7-93C7-4A30A7748059}"/>
              </a:ext>
            </a:extLst>
          </p:cNvPr>
          <p:cNvGraphicFramePr>
            <a:graphicFrameLocks noGrp="1"/>
          </p:cNvGraphicFramePr>
          <p:nvPr>
            <p:ph type="dgm" sz="quarter" idx="11"/>
            <p:extLst>
              <p:ext uri="{D42A27DB-BD31-4B8C-83A1-F6EECF244321}">
                <p14:modId xmlns:p14="http://schemas.microsoft.com/office/powerpoint/2010/main" val="2428959314"/>
              </p:ext>
            </p:extLst>
          </p:nvPr>
        </p:nvGraphicFramePr>
        <p:xfrm>
          <a:off x="2085748" y="948029"/>
          <a:ext cx="11241087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085F32C-0D95-4391-952F-1075A708329C}"/>
              </a:ext>
            </a:extLst>
          </p:cNvPr>
          <p:cNvSpPr/>
          <p:nvPr/>
        </p:nvSpPr>
        <p:spPr>
          <a:xfrm>
            <a:off x="6469547" y="2682551"/>
            <a:ext cx="2656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25D203-C4BA-42BB-839B-84A93302D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44" y="5909971"/>
            <a:ext cx="2600710" cy="8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12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862D9-424B-4D28-AF6F-C1098C00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06" y="0"/>
            <a:ext cx="9051519" cy="6093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F6341-F323-4E62-9DE6-98FE5FCA8228}"/>
              </a:ext>
            </a:extLst>
          </p:cNvPr>
          <p:cNvSpPr txBox="1"/>
          <p:nvPr/>
        </p:nvSpPr>
        <p:spPr>
          <a:xfrm>
            <a:off x="3078715" y="6303981"/>
            <a:ext cx="73265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 illustration of a Landscape of Practice for a Coach Developer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CF119-CCFD-4336-AD64-BC3B05531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09" y="6086853"/>
            <a:ext cx="1828639" cy="58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D46E1C-B924-4FF6-973B-8679D224E900}"/>
              </a:ext>
            </a:extLst>
          </p:cNvPr>
          <p:cNvSpPr/>
          <p:nvPr/>
        </p:nvSpPr>
        <p:spPr>
          <a:xfrm>
            <a:off x="7633982" y="3967993"/>
            <a:ext cx="109057" cy="21811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8FCA7-B7C9-4C76-918E-53B6318CEE6F}"/>
              </a:ext>
            </a:extLst>
          </p:cNvPr>
          <p:cNvSpPr txBox="1"/>
          <p:nvPr/>
        </p:nvSpPr>
        <p:spPr>
          <a:xfrm>
            <a:off x="7538960" y="3867216"/>
            <a:ext cx="52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36361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902</Words>
  <Application>Microsoft Office PowerPoint</Application>
  <PresentationFormat>Widescreen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 2</vt:lpstr>
      <vt:lpstr>Frame</vt:lpstr>
      <vt:lpstr>Value Creation in Coach Developer Learning  </vt:lpstr>
      <vt:lpstr>The plan for today…</vt:lpstr>
      <vt:lpstr>Definitions…</vt:lpstr>
      <vt:lpstr>Research into Coach Developer learning</vt:lpstr>
      <vt:lpstr>Piggott  (2012: 545)</vt:lpstr>
      <vt:lpstr>John Lyle (2019)  Cluster for Research into Coaching (CRiC) keynote  (from 5 hours 15 minutes): https://www.youtube.com/watch?v=ZMYaR9kav9M&amp;t=18885s)</vt:lpstr>
      <vt:lpstr>Four phases of ‘Wenger-ian’ theory</vt:lpstr>
      <vt:lpstr>A social theory of learning: Some key concepts</vt:lpstr>
      <vt:lpstr>PowerPoint Presentation</vt:lpstr>
      <vt:lpstr>PowerPoint Presentation</vt:lpstr>
      <vt:lpstr>PowerPoint Presentation</vt:lpstr>
      <vt:lpstr>The plan for today…</vt:lpstr>
      <vt:lpstr>PowerPoint Presentation</vt:lpstr>
      <vt:lpstr>Thank you!</vt:lpstr>
      <vt:lpstr>Our research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Landscapes of Practice: A social theory of (coach) learning  Friday 22nd January 2021 CRiC MSc Coaching Club</dc:title>
  <dc:creator>Don Vinson</dc:creator>
  <cp:lastModifiedBy>Don Vinson</cp:lastModifiedBy>
  <cp:revision>7</cp:revision>
  <dcterms:created xsi:type="dcterms:W3CDTF">2021-01-21T17:17:13Z</dcterms:created>
  <dcterms:modified xsi:type="dcterms:W3CDTF">2021-07-08T21:04:20Z</dcterms:modified>
</cp:coreProperties>
</file>