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handoutMasterIdLst>
    <p:handoutMasterId r:id="rId10"/>
  </p:handoutMasterIdLst>
  <p:sldIdLst>
    <p:sldId id="256" r:id="rId2"/>
    <p:sldId id="400" r:id="rId3"/>
    <p:sldId id="398" r:id="rId4"/>
    <p:sldId id="399" r:id="rId5"/>
    <p:sldId id="388" r:id="rId6"/>
    <p:sldId id="389" r:id="rId7"/>
    <p:sldId id="401" r:id="rId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F861B2-9B84-4B6B-B514-0EC3CF66B249}" v="25" dt="2021-05-28T12:59:47.6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50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 Vinson" userId="6fb2930d-691b-4a5c-a405-850c69c1ca82" providerId="ADAL" clId="{98F861B2-9B84-4B6B-B514-0EC3CF66B249}"/>
    <pc:docChg chg="undo custSel addSld delSld modSld">
      <pc:chgData name="Don Vinson" userId="6fb2930d-691b-4a5c-a405-850c69c1ca82" providerId="ADAL" clId="{98F861B2-9B84-4B6B-B514-0EC3CF66B249}" dt="2021-05-28T13:01:39.605" v="2725"/>
      <pc:docMkLst>
        <pc:docMk/>
      </pc:docMkLst>
      <pc:sldChg chg="modSp mod">
        <pc:chgData name="Don Vinson" userId="6fb2930d-691b-4a5c-a405-850c69c1ca82" providerId="ADAL" clId="{98F861B2-9B84-4B6B-B514-0EC3CF66B249}" dt="2021-05-28T11:25:27.192" v="213" actId="20577"/>
        <pc:sldMkLst>
          <pc:docMk/>
          <pc:sldMk cId="1761315273" sldId="256"/>
        </pc:sldMkLst>
        <pc:spChg chg="mod">
          <ac:chgData name="Don Vinson" userId="6fb2930d-691b-4a5c-a405-850c69c1ca82" providerId="ADAL" clId="{98F861B2-9B84-4B6B-B514-0EC3CF66B249}" dt="2021-05-28T11:25:27.192" v="213" actId="20577"/>
          <ac:spMkLst>
            <pc:docMk/>
            <pc:sldMk cId="1761315273" sldId="256"/>
            <ac:spMk id="3" creationId="{00000000-0000-0000-0000-000000000000}"/>
          </ac:spMkLst>
        </pc:spChg>
      </pc:sldChg>
      <pc:sldChg chg="del">
        <pc:chgData name="Don Vinson" userId="6fb2930d-691b-4a5c-a405-850c69c1ca82" providerId="ADAL" clId="{98F861B2-9B84-4B6B-B514-0EC3CF66B249}" dt="2021-05-28T11:27:55.150" v="236" actId="47"/>
        <pc:sldMkLst>
          <pc:docMk/>
          <pc:sldMk cId="891927148" sldId="368"/>
        </pc:sldMkLst>
      </pc:sldChg>
      <pc:sldChg chg="del">
        <pc:chgData name="Don Vinson" userId="6fb2930d-691b-4a5c-a405-850c69c1ca82" providerId="ADAL" clId="{98F861B2-9B84-4B6B-B514-0EC3CF66B249}" dt="2021-05-28T11:27:55.150" v="236" actId="47"/>
        <pc:sldMkLst>
          <pc:docMk/>
          <pc:sldMk cId="1154359609" sldId="369"/>
        </pc:sldMkLst>
      </pc:sldChg>
      <pc:sldChg chg="del">
        <pc:chgData name="Don Vinson" userId="6fb2930d-691b-4a5c-a405-850c69c1ca82" providerId="ADAL" clId="{98F861B2-9B84-4B6B-B514-0EC3CF66B249}" dt="2021-05-28T11:27:55.150" v="236" actId="47"/>
        <pc:sldMkLst>
          <pc:docMk/>
          <pc:sldMk cId="3459452047" sldId="370"/>
        </pc:sldMkLst>
      </pc:sldChg>
      <pc:sldChg chg="del">
        <pc:chgData name="Don Vinson" userId="6fb2930d-691b-4a5c-a405-850c69c1ca82" providerId="ADAL" clId="{98F861B2-9B84-4B6B-B514-0EC3CF66B249}" dt="2021-05-28T11:27:55.150" v="236" actId="47"/>
        <pc:sldMkLst>
          <pc:docMk/>
          <pc:sldMk cId="1555938652" sldId="371"/>
        </pc:sldMkLst>
      </pc:sldChg>
      <pc:sldChg chg="del">
        <pc:chgData name="Don Vinson" userId="6fb2930d-691b-4a5c-a405-850c69c1ca82" providerId="ADAL" clId="{98F861B2-9B84-4B6B-B514-0EC3CF66B249}" dt="2021-05-28T11:27:55.150" v="236" actId="47"/>
        <pc:sldMkLst>
          <pc:docMk/>
          <pc:sldMk cId="159487951" sldId="372"/>
        </pc:sldMkLst>
      </pc:sldChg>
      <pc:sldChg chg="del">
        <pc:chgData name="Don Vinson" userId="6fb2930d-691b-4a5c-a405-850c69c1ca82" providerId="ADAL" clId="{98F861B2-9B84-4B6B-B514-0EC3CF66B249}" dt="2021-05-28T11:27:55.150" v="236" actId="47"/>
        <pc:sldMkLst>
          <pc:docMk/>
          <pc:sldMk cId="2573383735" sldId="373"/>
        </pc:sldMkLst>
      </pc:sldChg>
      <pc:sldChg chg="del">
        <pc:chgData name="Don Vinson" userId="6fb2930d-691b-4a5c-a405-850c69c1ca82" providerId="ADAL" clId="{98F861B2-9B84-4B6B-B514-0EC3CF66B249}" dt="2021-05-28T11:27:55.150" v="236" actId="47"/>
        <pc:sldMkLst>
          <pc:docMk/>
          <pc:sldMk cId="1465921311" sldId="374"/>
        </pc:sldMkLst>
      </pc:sldChg>
      <pc:sldChg chg="del">
        <pc:chgData name="Don Vinson" userId="6fb2930d-691b-4a5c-a405-850c69c1ca82" providerId="ADAL" clId="{98F861B2-9B84-4B6B-B514-0EC3CF66B249}" dt="2021-05-28T11:28:00.028" v="237" actId="47"/>
        <pc:sldMkLst>
          <pc:docMk/>
          <pc:sldMk cId="2759382086" sldId="376"/>
        </pc:sldMkLst>
      </pc:sldChg>
      <pc:sldChg chg="del">
        <pc:chgData name="Don Vinson" userId="6fb2930d-691b-4a5c-a405-850c69c1ca82" providerId="ADAL" clId="{98F861B2-9B84-4B6B-B514-0EC3CF66B249}" dt="2021-05-28T11:28:00.028" v="237" actId="47"/>
        <pc:sldMkLst>
          <pc:docMk/>
          <pc:sldMk cId="2319794524" sldId="377"/>
        </pc:sldMkLst>
      </pc:sldChg>
      <pc:sldChg chg="del">
        <pc:chgData name="Don Vinson" userId="6fb2930d-691b-4a5c-a405-850c69c1ca82" providerId="ADAL" clId="{98F861B2-9B84-4B6B-B514-0EC3CF66B249}" dt="2021-05-28T11:28:00.028" v="237" actId="47"/>
        <pc:sldMkLst>
          <pc:docMk/>
          <pc:sldMk cId="1068843865" sldId="378"/>
        </pc:sldMkLst>
      </pc:sldChg>
      <pc:sldChg chg="del">
        <pc:chgData name="Don Vinson" userId="6fb2930d-691b-4a5c-a405-850c69c1ca82" providerId="ADAL" clId="{98F861B2-9B84-4B6B-B514-0EC3CF66B249}" dt="2021-05-28T11:27:55.150" v="236" actId="47"/>
        <pc:sldMkLst>
          <pc:docMk/>
          <pc:sldMk cId="4214352864" sldId="379"/>
        </pc:sldMkLst>
      </pc:sldChg>
      <pc:sldChg chg="del">
        <pc:chgData name="Don Vinson" userId="6fb2930d-691b-4a5c-a405-850c69c1ca82" providerId="ADAL" clId="{98F861B2-9B84-4B6B-B514-0EC3CF66B249}" dt="2021-05-28T11:28:00.028" v="237" actId="47"/>
        <pc:sldMkLst>
          <pc:docMk/>
          <pc:sldMk cId="1365820751" sldId="380"/>
        </pc:sldMkLst>
      </pc:sldChg>
      <pc:sldChg chg="del">
        <pc:chgData name="Don Vinson" userId="6fb2930d-691b-4a5c-a405-850c69c1ca82" providerId="ADAL" clId="{98F861B2-9B84-4B6B-B514-0EC3CF66B249}" dt="2021-05-28T11:28:00.028" v="237" actId="47"/>
        <pc:sldMkLst>
          <pc:docMk/>
          <pc:sldMk cId="2319325081" sldId="381"/>
        </pc:sldMkLst>
      </pc:sldChg>
      <pc:sldChg chg="del">
        <pc:chgData name="Don Vinson" userId="6fb2930d-691b-4a5c-a405-850c69c1ca82" providerId="ADAL" clId="{98F861B2-9B84-4B6B-B514-0EC3CF66B249}" dt="2021-05-28T11:28:00.028" v="237" actId="47"/>
        <pc:sldMkLst>
          <pc:docMk/>
          <pc:sldMk cId="1107706522" sldId="382"/>
        </pc:sldMkLst>
      </pc:sldChg>
      <pc:sldChg chg="del">
        <pc:chgData name="Don Vinson" userId="6fb2930d-691b-4a5c-a405-850c69c1ca82" providerId="ADAL" clId="{98F861B2-9B84-4B6B-B514-0EC3CF66B249}" dt="2021-05-28T11:28:00.028" v="237" actId="47"/>
        <pc:sldMkLst>
          <pc:docMk/>
          <pc:sldMk cId="4024222686" sldId="383"/>
        </pc:sldMkLst>
      </pc:sldChg>
      <pc:sldChg chg="del">
        <pc:chgData name="Don Vinson" userId="6fb2930d-691b-4a5c-a405-850c69c1ca82" providerId="ADAL" clId="{98F861B2-9B84-4B6B-B514-0EC3CF66B249}" dt="2021-05-28T11:27:55.150" v="236" actId="47"/>
        <pc:sldMkLst>
          <pc:docMk/>
          <pc:sldMk cId="699770585" sldId="387"/>
        </pc:sldMkLst>
      </pc:sldChg>
      <pc:sldChg chg="addSp modSp">
        <pc:chgData name="Don Vinson" userId="6fb2930d-691b-4a5c-a405-850c69c1ca82" providerId="ADAL" clId="{98F861B2-9B84-4B6B-B514-0EC3CF66B249}" dt="2021-05-28T11:59:23.302" v="1289"/>
        <pc:sldMkLst>
          <pc:docMk/>
          <pc:sldMk cId="3801646265" sldId="388"/>
        </pc:sldMkLst>
        <pc:picChg chg="add mod">
          <ac:chgData name="Don Vinson" userId="6fb2930d-691b-4a5c-a405-850c69c1ca82" providerId="ADAL" clId="{98F861B2-9B84-4B6B-B514-0EC3CF66B249}" dt="2021-05-28T11:59:23.302" v="1289"/>
          <ac:picMkLst>
            <pc:docMk/>
            <pc:sldMk cId="3801646265" sldId="388"/>
            <ac:picMk id="6" creationId="{A3977793-8C11-492B-87C0-6A1F66CF8CA4}"/>
          </ac:picMkLst>
        </pc:picChg>
      </pc:sldChg>
      <pc:sldChg chg="addSp modSp">
        <pc:chgData name="Don Vinson" userId="6fb2930d-691b-4a5c-a405-850c69c1ca82" providerId="ADAL" clId="{98F861B2-9B84-4B6B-B514-0EC3CF66B249}" dt="2021-05-28T11:59:24.034" v="1290"/>
        <pc:sldMkLst>
          <pc:docMk/>
          <pc:sldMk cId="229281427" sldId="389"/>
        </pc:sldMkLst>
        <pc:picChg chg="add mod">
          <ac:chgData name="Don Vinson" userId="6fb2930d-691b-4a5c-a405-850c69c1ca82" providerId="ADAL" clId="{98F861B2-9B84-4B6B-B514-0EC3CF66B249}" dt="2021-05-28T11:59:24.034" v="1290"/>
          <ac:picMkLst>
            <pc:docMk/>
            <pc:sldMk cId="229281427" sldId="389"/>
            <ac:picMk id="6" creationId="{BC0BEE19-FC9A-431B-8C0F-D5036462975C}"/>
          </ac:picMkLst>
        </pc:picChg>
      </pc:sldChg>
      <pc:sldChg chg="del">
        <pc:chgData name="Don Vinson" userId="6fb2930d-691b-4a5c-a405-850c69c1ca82" providerId="ADAL" clId="{98F861B2-9B84-4B6B-B514-0EC3CF66B249}" dt="2021-05-28T11:28:00.028" v="237" actId="47"/>
        <pc:sldMkLst>
          <pc:docMk/>
          <pc:sldMk cId="2845213419" sldId="390"/>
        </pc:sldMkLst>
      </pc:sldChg>
      <pc:sldChg chg="del">
        <pc:chgData name="Don Vinson" userId="6fb2930d-691b-4a5c-a405-850c69c1ca82" providerId="ADAL" clId="{98F861B2-9B84-4B6B-B514-0EC3CF66B249}" dt="2021-05-28T11:27:55.150" v="236" actId="47"/>
        <pc:sldMkLst>
          <pc:docMk/>
          <pc:sldMk cId="1341189247" sldId="391"/>
        </pc:sldMkLst>
      </pc:sldChg>
      <pc:sldChg chg="del">
        <pc:chgData name="Don Vinson" userId="6fb2930d-691b-4a5c-a405-850c69c1ca82" providerId="ADAL" clId="{98F861B2-9B84-4B6B-B514-0EC3CF66B249}" dt="2021-05-28T11:27:55.150" v="236" actId="47"/>
        <pc:sldMkLst>
          <pc:docMk/>
          <pc:sldMk cId="139135861" sldId="392"/>
        </pc:sldMkLst>
      </pc:sldChg>
      <pc:sldChg chg="del">
        <pc:chgData name="Don Vinson" userId="6fb2930d-691b-4a5c-a405-850c69c1ca82" providerId="ADAL" clId="{98F861B2-9B84-4B6B-B514-0EC3CF66B249}" dt="2021-05-28T11:27:55.150" v="236" actId="47"/>
        <pc:sldMkLst>
          <pc:docMk/>
          <pc:sldMk cId="3208580927" sldId="393"/>
        </pc:sldMkLst>
      </pc:sldChg>
      <pc:sldChg chg="del">
        <pc:chgData name="Don Vinson" userId="6fb2930d-691b-4a5c-a405-850c69c1ca82" providerId="ADAL" clId="{98F861B2-9B84-4B6B-B514-0EC3CF66B249}" dt="2021-05-28T11:27:55.150" v="236" actId="47"/>
        <pc:sldMkLst>
          <pc:docMk/>
          <pc:sldMk cId="985428232" sldId="394"/>
        </pc:sldMkLst>
      </pc:sldChg>
      <pc:sldChg chg="del">
        <pc:chgData name="Don Vinson" userId="6fb2930d-691b-4a5c-a405-850c69c1ca82" providerId="ADAL" clId="{98F861B2-9B84-4B6B-B514-0EC3CF66B249}" dt="2021-05-28T11:27:55.150" v="236" actId="47"/>
        <pc:sldMkLst>
          <pc:docMk/>
          <pc:sldMk cId="2640739639" sldId="395"/>
        </pc:sldMkLst>
      </pc:sldChg>
      <pc:sldChg chg="del">
        <pc:chgData name="Don Vinson" userId="6fb2930d-691b-4a5c-a405-850c69c1ca82" providerId="ADAL" clId="{98F861B2-9B84-4B6B-B514-0EC3CF66B249}" dt="2021-05-28T11:27:55.150" v="236" actId="47"/>
        <pc:sldMkLst>
          <pc:docMk/>
          <pc:sldMk cId="2428133523" sldId="396"/>
        </pc:sldMkLst>
      </pc:sldChg>
      <pc:sldChg chg="del">
        <pc:chgData name="Don Vinson" userId="6fb2930d-691b-4a5c-a405-850c69c1ca82" providerId="ADAL" clId="{98F861B2-9B84-4B6B-B514-0EC3CF66B249}" dt="2021-05-28T11:27:55.150" v="236" actId="47"/>
        <pc:sldMkLst>
          <pc:docMk/>
          <pc:sldMk cId="2367359863" sldId="397"/>
        </pc:sldMkLst>
      </pc:sldChg>
      <pc:sldChg chg="addSp delSp modSp mod">
        <pc:chgData name="Don Vinson" userId="6fb2930d-691b-4a5c-a405-850c69c1ca82" providerId="ADAL" clId="{98F861B2-9B84-4B6B-B514-0EC3CF66B249}" dt="2021-05-28T12:01:13.579" v="1408" actId="20577"/>
        <pc:sldMkLst>
          <pc:docMk/>
          <pc:sldMk cId="2229084621" sldId="398"/>
        </pc:sldMkLst>
        <pc:spChg chg="mod">
          <ac:chgData name="Don Vinson" userId="6fb2930d-691b-4a5c-a405-850c69c1ca82" providerId="ADAL" clId="{98F861B2-9B84-4B6B-B514-0EC3CF66B249}" dt="2021-05-28T12:01:13.579" v="1408" actId="20577"/>
          <ac:spMkLst>
            <pc:docMk/>
            <pc:sldMk cId="2229084621" sldId="398"/>
            <ac:spMk id="2" creationId="{00000000-0000-0000-0000-000000000000}"/>
          </ac:spMkLst>
        </pc:spChg>
        <pc:spChg chg="mod">
          <ac:chgData name="Don Vinson" userId="6fb2930d-691b-4a5c-a405-850c69c1ca82" providerId="ADAL" clId="{98F861B2-9B84-4B6B-B514-0EC3CF66B249}" dt="2021-05-28T11:30:12.789" v="259" actId="20577"/>
          <ac:spMkLst>
            <pc:docMk/>
            <pc:sldMk cId="2229084621" sldId="398"/>
            <ac:spMk id="3" creationId="{00000000-0000-0000-0000-000000000000}"/>
          </ac:spMkLst>
        </pc:spChg>
        <pc:picChg chg="add mod">
          <ac:chgData name="Don Vinson" userId="6fb2930d-691b-4a5c-a405-850c69c1ca82" providerId="ADAL" clId="{98F861B2-9B84-4B6B-B514-0EC3CF66B249}" dt="2021-05-28T11:43:52.797" v="608" actId="962"/>
          <ac:picMkLst>
            <pc:docMk/>
            <pc:sldMk cId="2229084621" sldId="398"/>
            <ac:picMk id="5" creationId="{92806301-3B51-46EC-BCC4-9BE78BB62000}"/>
          </ac:picMkLst>
        </pc:picChg>
        <pc:picChg chg="add del mod">
          <ac:chgData name="Don Vinson" userId="6fb2930d-691b-4a5c-a405-850c69c1ca82" providerId="ADAL" clId="{98F861B2-9B84-4B6B-B514-0EC3CF66B249}" dt="2021-05-28T11:59:04.434" v="1283" actId="478"/>
          <ac:picMkLst>
            <pc:docMk/>
            <pc:sldMk cId="2229084621" sldId="398"/>
            <ac:picMk id="6" creationId="{264E6125-457F-4C2C-B5CE-AE1721BA54D7}"/>
          </ac:picMkLst>
        </pc:picChg>
        <pc:picChg chg="add mod">
          <ac:chgData name="Don Vinson" userId="6fb2930d-691b-4a5c-a405-850c69c1ca82" providerId="ADAL" clId="{98F861B2-9B84-4B6B-B514-0EC3CF66B249}" dt="2021-05-28T11:59:16.605" v="1287" actId="14100"/>
          <ac:picMkLst>
            <pc:docMk/>
            <pc:sldMk cId="2229084621" sldId="398"/>
            <ac:picMk id="7" creationId="{EBDB554C-94A4-4F39-BDC1-F9C3202C7DBA}"/>
          </ac:picMkLst>
        </pc:picChg>
      </pc:sldChg>
      <pc:sldChg chg="addSp delSp modSp new mod modClrScheme chgLayout">
        <pc:chgData name="Don Vinson" userId="6fb2930d-691b-4a5c-a405-850c69c1ca82" providerId="ADAL" clId="{98F861B2-9B84-4B6B-B514-0EC3CF66B249}" dt="2021-05-28T11:59:22" v="1288"/>
        <pc:sldMkLst>
          <pc:docMk/>
          <pc:sldMk cId="178061474" sldId="399"/>
        </pc:sldMkLst>
        <pc:spChg chg="del">
          <ac:chgData name="Don Vinson" userId="6fb2930d-691b-4a5c-a405-850c69c1ca82" providerId="ADAL" clId="{98F861B2-9B84-4B6B-B514-0EC3CF66B249}" dt="2021-05-28T11:26:07.892" v="215" actId="478"/>
          <ac:spMkLst>
            <pc:docMk/>
            <pc:sldMk cId="178061474" sldId="399"/>
            <ac:spMk id="2" creationId="{416FE40A-DBB3-4874-872D-84AAD51FE37E}"/>
          </ac:spMkLst>
        </pc:spChg>
        <pc:spChg chg="del">
          <ac:chgData name="Don Vinson" userId="6fb2930d-691b-4a5c-a405-850c69c1ca82" providerId="ADAL" clId="{98F861B2-9B84-4B6B-B514-0EC3CF66B249}" dt="2021-05-28T11:50:39.199" v="718" actId="700"/>
          <ac:spMkLst>
            <pc:docMk/>
            <pc:sldMk cId="178061474" sldId="399"/>
            <ac:spMk id="3" creationId="{C0DFB1A0-267B-4827-941B-DDC839127EDC}"/>
          </ac:spMkLst>
        </pc:spChg>
        <pc:spChg chg="add mod">
          <ac:chgData name="Don Vinson" userId="6fb2930d-691b-4a5c-a405-850c69c1ca82" providerId="ADAL" clId="{98F861B2-9B84-4B6B-B514-0EC3CF66B249}" dt="2021-05-28T11:58:05.901" v="1272" actId="1076"/>
          <ac:spMkLst>
            <pc:docMk/>
            <pc:sldMk cId="178061474" sldId="399"/>
            <ac:spMk id="8" creationId="{246B7A78-BE14-4E4F-868F-3B17F8BC5778}"/>
          </ac:spMkLst>
        </pc:spChg>
        <pc:spChg chg="add mod">
          <ac:chgData name="Don Vinson" userId="6fb2930d-691b-4a5c-a405-850c69c1ca82" providerId="ADAL" clId="{98F861B2-9B84-4B6B-B514-0EC3CF66B249}" dt="2021-05-28T11:58:28.400" v="1276" actId="1076"/>
          <ac:spMkLst>
            <pc:docMk/>
            <pc:sldMk cId="178061474" sldId="399"/>
            <ac:spMk id="9" creationId="{35C48D15-40E3-4B19-BF84-9CED1B3D5EC4}"/>
          </ac:spMkLst>
        </pc:spChg>
        <pc:spChg chg="add mod">
          <ac:chgData name="Don Vinson" userId="6fb2930d-691b-4a5c-a405-850c69c1ca82" providerId="ADAL" clId="{98F861B2-9B84-4B6B-B514-0EC3CF66B249}" dt="2021-05-28T11:58:44.040" v="1278" actId="1076"/>
          <ac:spMkLst>
            <pc:docMk/>
            <pc:sldMk cId="178061474" sldId="399"/>
            <ac:spMk id="10" creationId="{6002AA73-292D-466D-BCA2-88BEE9CA5070}"/>
          </ac:spMkLst>
        </pc:spChg>
        <pc:spChg chg="add mod">
          <ac:chgData name="Don Vinson" userId="6fb2930d-691b-4a5c-a405-850c69c1ca82" providerId="ADAL" clId="{98F861B2-9B84-4B6B-B514-0EC3CF66B249}" dt="2021-05-28T11:58:56.503" v="1281" actId="1076"/>
          <ac:spMkLst>
            <pc:docMk/>
            <pc:sldMk cId="178061474" sldId="399"/>
            <ac:spMk id="11" creationId="{46F117D8-61EB-4A47-8283-5603657C7385}"/>
          </ac:spMkLst>
        </pc:spChg>
        <pc:picChg chg="add mod modCrop">
          <ac:chgData name="Don Vinson" userId="6fb2930d-691b-4a5c-a405-850c69c1ca82" providerId="ADAL" clId="{98F861B2-9B84-4B6B-B514-0EC3CF66B249}" dt="2021-05-28T11:57:55.976" v="1270" actId="1076"/>
          <ac:picMkLst>
            <pc:docMk/>
            <pc:sldMk cId="178061474" sldId="399"/>
            <ac:picMk id="4" creationId="{8D6F236F-7CAD-40D3-A498-16C1B11F96F5}"/>
          </ac:picMkLst>
        </pc:picChg>
        <pc:picChg chg="add mod modCrop">
          <ac:chgData name="Don Vinson" userId="6fb2930d-691b-4a5c-a405-850c69c1ca82" providerId="ADAL" clId="{98F861B2-9B84-4B6B-B514-0EC3CF66B249}" dt="2021-05-28T11:58:36.868" v="1277" actId="1076"/>
          <ac:picMkLst>
            <pc:docMk/>
            <pc:sldMk cId="178061474" sldId="399"/>
            <ac:picMk id="5" creationId="{F716A157-65C3-4D36-B57D-BBA4C6C712FC}"/>
          </ac:picMkLst>
        </pc:picChg>
        <pc:picChg chg="add mod modCrop">
          <ac:chgData name="Don Vinson" userId="6fb2930d-691b-4a5c-a405-850c69c1ca82" providerId="ADAL" clId="{98F861B2-9B84-4B6B-B514-0EC3CF66B249}" dt="2021-05-28T11:58:51.375" v="1280" actId="1076"/>
          <ac:picMkLst>
            <pc:docMk/>
            <pc:sldMk cId="178061474" sldId="399"/>
            <ac:picMk id="6" creationId="{983E7BA4-CAC1-4F76-B748-E543A85B0EAF}"/>
          </ac:picMkLst>
        </pc:picChg>
        <pc:picChg chg="add mod modCrop">
          <ac:chgData name="Don Vinson" userId="6fb2930d-691b-4a5c-a405-850c69c1ca82" providerId="ADAL" clId="{98F861B2-9B84-4B6B-B514-0EC3CF66B249}" dt="2021-05-28T11:58:19.014" v="1274" actId="1076"/>
          <ac:picMkLst>
            <pc:docMk/>
            <pc:sldMk cId="178061474" sldId="399"/>
            <ac:picMk id="7" creationId="{4190D0D0-51B3-4651-A7F4-A56E9E6D1794}"/>
          </ac:picMkLst>
        </pc:picChg>
        <pc:picChg chg="add mod">
          <ac:chgData name="Don Vinson" userId="6fb2930d-691b-4a5c-a405-850c69c1ca82" providerId="ADAL" clId="{98F861B2-9B84-4B6B-B514-0EC3CF66B249}" dt="2021-05-28T11:59:22" v="1288"/>
          <ac:picMkLst>
            <pc:docMk/>
            <pc:sldMk cId="178061474" sldId="399"/>
            <ac:picMk id="12" creationId="{6BC31E1F-D6EB-4B1E-B775-78291888AB39}"/>
          </ac:picMkLst>
        </pc:picChg>
      </pc:sldChg>
      <pc:sldChg chg="addSp delSp modSp new mod">
        <pc:chgData name="Don Vinson" userId="6fb2930d-691b-4a5c-a405-850c69c1ca82" providerId="ADAL" clId="{98F861B2-9B84-4B6B-B514-0EC3CF66B249}" dt="2021-05-28T13:00:20.445" v="2722" actId="6549"/>
        <pc:sldMkLst>
          <pc:docMk/>
          <pc:sldMk cId="2337347367" sldId="400"/>
        </pc:sldMkLst>
        <pc:spChg chg="add del mod">
          <ac:chgData name="Don Vinson" userId="6fb2930d-691b-4a5c-a405-850c69c1ca82" providerId="ADAL" clId="{98F861B2-9B84-4B6B-B514-0EC3CF66B249}" dt="2021-05-28T13:00:20.445" v="2722" actId="6549"/>
          <ac:spMkLst>
            <pc:docMk/>
            <pc:sldMk cId="2337347367" sldId="400"/>
            <ac:spMk id="2" creationId="{10FD3D26-1C5C-43A6-92E2-0FFA9673E9C4}"/>
          </ac:spMkLst>
        </pc:spChg>
        <pc:spChg chg="mod">
          <ac:chgData name="Don Vinson" userId="6fb2930d-691b-4a5c-a405-850c69c1ca82" providerId="ADAL" clId="{98F861B2-9B84-4B6B-B514-0EC3CF66B249}" dt="2021-05-28T13:00:02.054" v="2709" actId="120"/>
          <ac:spMkLst>
            <pc:docMk/>
            <pc:sldMk cId="2337347367" sldId="400"/>
            <ac:spMk id="3" creationId="{D0857B71-50AE-48A0-A066-9E35ABB91C26}"/>
          </ac:spMkLst>
        </pc:spChg>
        <pc:graphicFrameChg chg="add del mod">
          <ac:chgData name="Don Vinson" userId="6fb2930d-691b-4a5c-a405-850c69c1ca82" providerId="ADAL" clId="{98F861B2-9B84-4B6B-B514-0EC3CF66B249}" dt="2021-05-28T12:43:02.878" v="1410"/>
          <ac:graphicFrameMkLst>
            <pc:docMk/>
            <pc:sldMk cId="2337347367" sldId="400"/>
            <ac:graphicFrameMk id="5" creationId="{1144E5B6-FDBB-4C44-B915-DC071F9908B6}"/>
          </ac:graphicFrameMkLst>
        </pc:graphicFrameChg>
        <pc:graphicFrameChg chg="add del mod">
          <ac:chgData name="Don Vinson" userId="6fb2930d-691b-4a5c-a405-850c69c1ca82" providerId="ADAL" clId="{98F861B2-9B84-4B6B-B514-0EC3CF66B249}" dt="2021-05-28T12:43:16.008" v="1412"/>
          <ac:graphicFrameMkLst>
            <pc:docMk/>
            <pc:sldMk cId="2337347367" sldId="400"/>
            <ac:graphicFrameMk id="6" creationId="{FFC40117-A26F-4D2C-9E06-30640103F9B0}"/>
          </ac:graphicFrameMkLst>
        </pc:graphicFrameChg>
        <pc:picChg chg="add mod">
          <ac:chgData name="Don Vinson" userId="6fb2930d-691b-4a5c-a405-850c69c1ca82" providerId="ADAL" clId="{98F861B2-9B84-4B6B-B514-0EC3CF66B249}" dt="2021-05-28T11:59:40.391" v="1291"/>
          <ac:picMkLst>
            <pc:docMk/>
            <pc:sldMk cId="2337347367" sldId="400"/>
            <ac:picMk id="4" creationId="{147B4152-5462-4159-8206-3B65D373B531}"/>
          </ac:picMkLst>
        </pc:picChg>
        <pc:picChg chg="add mod">
          <ac:chgData name="Don Vinson" userId="6fb2930d-691b-4a5c-a405-850c69c1ca82" providerId="ADAL" clId="{98F861B2-9B84-4B6B-B514-0EC3CF66B249}" dt="2021-05-28T13:00:08.194" v="2711" actId="14100"/>
          <ac:picMkLst>
            <pc:docMk/>
            <pc:sldMk cId="2337347367" sldId="400"/>
            <ac:picMk id="7" creationId="{1BD836AF-9708-4A19-B5EC-98496FFF3FB1}"/>
          </ac:picMkLst>
        </pc:picChg>
      </pc:sldChg>
      <pc:sldChg chg="addSp modSp new mod modClrScheme chgLayout">
        <pc:chgData name="Don Vinson" userId="6fb2930d-691b-4a5c-a405-850c69c1ca82" providerId="ADAL" clId="{98F861B2-9B84-4B6B-B514-0EC3CF66B249}" dt="2021-05-28T13:01:39.605" v="2725"/>
        <pc:sldMkLst>
          <pc:docMk/>
          <pc:sldMk cId="3763720510" sldId="401"/>
        </pc:sldMkLst>
        <pc:spChg chg="add mod">
          <ac:chgData name="Don Vinson" userId="6fb2930d-691b-4a5c-a405-850c69c1ca82" providerId="ADAL" clId="{98F861B2-9B84-4B6B-B514-0EC3CF66B249}" dt="2021-05-28T12:52:54.081" v="2506" actId="20577"/>
          <ac:spMkLst>
            <pc:docMk/>
            <pc:sldMk cId="3763720510" sldId="401"/>
            <ac:spMk id="2" creationId="{BC2F1FA3-F713-4888-948F-038794A9AF84}"/>
          </ac:spMkLst>
        </pc:spChg>
        <pc:spChg chg="add mod">
          <ac:chgData name="Don Vinson" userId="6fb2930d-691b-4a5c-a405-850c69c1ca82" providerId="ADAL" clId="{98F861B2-9B84-4B6B-B514-0EC3CF66B249}" dt="2021-05-28T13:01:39.605" v="2725"/>
          <ac:spMkLst>
            <pc:docMk/>
            <pc:sldMk cId="3763720510" sldId="401"/>
            <ac:spMk id="3" creationId="{8108CA16-1678-4346-B120-4BB8AFE3F9E2}"/>
          </ac:spMkLst>
        </pc:spChg>
        <pc:picChg chg="add mod">
          <ac:chgData name="Don Vinson" userId="6fb2930d-691b-4a5c-a405-850c69c1ca82" providerId="ADAL" clId="{98F861B2-9B84-4B6B-B514-0EC3CF66B249}" dt="2021-05-28T12:52:59.449" v="2507"/>
          <ac:picMkLst>
            <pc:docMk/>
            <pc:sldMk cId="3763720510" sldId="401"/>
            <ac:picMk id="4" creationId="{A66F8C05-85EC-440E-81E2-02F4413B3F7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54FC59-1C33-4114-A224-73C51E78704A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84E64A6-786A-4AC6-BFDD-5306F2C9B6A5}">
      <dgm:prSet phldrT="[Text]"/>
      <dgm:spPr/>
      <dgm:t>
        <a:bodyPr/>
        <a:lstStyle/>
        <a:p>
          <a:r>
            <a:rPr lang="en-GB" dirty="0"/>
            <a:t>Consensus</a:t>
          </a:r>
        </a:p>
      </dgm:t>
    </dgm:pt>
    <dgm:pt modelId="{EC10F6ED-75A9-4EC2-A853-F54D56C1F8B0}" type="parTrans" cxnId="{E9DAAF61-51F7-4E39-A14D-E221A489081E}">
      <dgm:prSet/>
      <dgm:spPr/>
      <dgm:t>
        <a:bodyPr/>
        <a:lstStyle/>
        <a:p>
          <a:endParaRPr lang="en-GB"/>
        </a:p>
      </dgm:t>
    </dgm:pt>
    <dgm:pt modelId="{6BCD22EF-E938-47DB-8A84-D53D57D6EAD6}" type="sibTrans" cxnId="{E9DAAF61-51F7-4E39-A14D-E221A489081E}">
      <dgm:prSet/>
      <dgm:spPr/>
      <dgm:t>
        <a:bodyPr/>
        <a:lstStyle/>
        <a:p>
          <a:endParaRPr lang="en-GB"/>
        </a:p>
      </dgm:t>
    </dgm:pt>
    <dgm:pt modelId="{3B8B604B-AEE6-4CCB-8387-B4E03FB427A4}">
      <dgm:prSet phldrT="[Text]"/>
      <dgm:spPr/>
      <dgm:t>
        <a:bodyPr/>
        <a:lstStyle/>
        <a:p>
          <a:r>
            <a:rPr lang="en-GB" dirty="0"/>
            <a:t>We need greater consistency of language and understanding of game-based approaches across courses and workforce.  Grey areas are okay, as long as we understand them.</a:t>
          </a:r>
        </a:p>
      </dgm:t>
    </dgm:pt>
    <dgm:pt modelId="{B21CE0EF-5040-4ADC-99C8-1AC7BD2B41E0}" type="parTrans" cxnId="{BBE40172-295B-4FEB-BB40-59A758594281}">
      <dgm:prSet/>
      <dgm:spPr/>
      <dgm:t>
        <a:bodyPr/>
        <a:lstStyle/>
        <a:p>
          <a:endParaRPr lang="en-GB"/>
        </a:p>
      </dgm:t>
    </dgm:pt>
    <dgm:pt modelId="{176FF6F2-F150-4D37-854A-E22EEB86C11E}" type="sibTrans" cxnId="{BBE40172-295B-4FEB-BB40-59A758594281}">
      <dgm:prSet/>
      <dgm:spPr/>
      <dgm:t>
        <a:bodyPr/>
        <a:lstStyle/>
        <a:p>
          <a:endParaRPr lang="en-GB"/>
        </a:p>
      </dgm:t>
    </dgm:pt>
    <dgm:pt modelId="{E68F5107-1934-46E6-924E-FF60D3FCDCB9}">
      <dgm:prSet phldrT="[Text]"/>
      <dgm:spPr/>
      <dgm:t>
        <a:bodyPr/>
        <a:lstStyle/>
        <a:p>
          <a:r>
            <a:rPr lang="en-GB" dirty="0"/>
            <a:t>We need the leadership of FA Education to show our direction of travel in terms of game-based approaches</a:t>
          </a:r>
        </a:p>
      </dgm:t>
    </dgm:pt>
    <dgm:pt modelId="{BD84B97B-7AA7-4D39-B418-2AD576DC1EF5}" type="parTrans" cxnId="{9EFCA181-3B7E-4232-847E-99AE32C763E6}">
      <dgm:prSet/>
      <dgm:spPr/>
      <dgm:t>
        <a:bodyPr/>
        <a:lstStyle/>
        <a:p>
          <a:endParaRPr lang="en-GB"/>
        </a:p>
      </dgm:t>
    </dgm:pt>
    <dgm:pt modelId="{0776C398-2764-4E83-B749-B3EEC30EC4D5}" type="sibTrans" cxnId="{9EFCA181-3B7E-4232-847E-99AE32C763E6}">
      <dgm:prSet/>
      <dgm:spPr/>
      <dgm:t>
        <a:bodyPr/>
        <a:lstStyle/>
        <a:p>
          <a:endParaRPr lang="en-GB"/>
        </a:p>
      </dgm:t>
    </dgm:pt>
    <dgm:pt modelId="{D1285A62-885C-4918-B63B-EC773D006822}">
      <dgm:prSet phldrT="[Text]"/>
      <dgm:spPr/>
      <dgm:t>
        <a:bodyPr/>
        <a:lstStyle/>
        <a:p>
          <a:r>
            <a:rPr lang="en-GB" dirty="0"/>
            <a:t>We want the best for each individual learner.  The focus on the end-user (players) should be retained.  </a:t>
          </a:r>
        </a:p>
      </dgm:t>
    </dgm:pt>
    <dgm:pt modelId="{C0B934BC-D65E-4EE2-B9C9-E3E4866A6607}" type="parTrans" cxnId="{64CCCB8C-56EC-42EB-B090-02B29E85909F}">
      <dgm:prSet/>
      <dgm:spPr/>
      <dgm:t>
        <a:bodyPr/>
        <a:lstStyle/>
        <a:p>
          <a:endParaRPr lang="en-GB"/>
        </a:p>
      </dgm:t>
    </dgm:pt>
    <dgm:pt modelId="{E69096A9-BF7C-498E-B65A-B6633FF33D71}" type="sibTrans" cxnId="{64CCCB8C-56EC-42EB-B090-02B29E85909F}">
      <dgm:prSet/>
      <dgm:spPr/>
      <dgm:t>
        <a:bodyPr/>
        <a:lstStyle/>
        <a:p>
          <a:endParaRPr lang="en-GB"/>
        </a:p>
      </dgm:t>
    </dgm:pt>
    <dgm:pt modelId="{054CA195-017E-4151-86F9-EA72A82EBD2A}">
      <dgm:prSet phldrT="[Text]"/>
      <dgm:spPr/>
      <dgm:t>
        <a:bodyPr/>
        <a:lstStyle/>
        <a:p>
          <a:r>
            <a:rPr lang="en-GB" dirty="0"/>
            <a:t>Game-based approaches are a valuable and essential part of the ‘offer’</a:t>
          </a:r>
        </a:p>
      </dgm:t>
    </dgm:pt>
    <dgm:pt modelId="{1641A20D-5188-4848-8077-83EF6347F7AA}" type="parTrans" cxnId="{4FD2FF8C-BC84-4E38-8C2D-4FA6163C0DA2}">
      <dgm:prSet/>
      <dgm:spPr/>
      <dgm:t>
        <a:bodyPr/>
        <a:lstStyle/>
        <a:p>
          <a:endParaRPr lang="en-GB"/>
        </a:p>
      </dgm:t>
    </dgm:pt>
    <dgm:pt modelId="{258AE8EB-6C29-4109-9B27-41A88370F6B4}" type="sibTrans" cxnId="{4FD2FF8C-BC84-4E38-8C2D-4FA6163C0DA2}">
      <dgm:prSet/>
      <dgm:spPr/>
      <dgm:t>
        <a:bodyPr/>
        <a:lstStyle/>
        <a:p>
          <a:endParaRPr lang="en-GB"/>
        </a:p>
      </dgm:t>
    </dgm:pt>
    <dgm:pt modelId="{21E57520-D823-4AB5-A90F-3F8F0E536368}">
      <dgm:prSet phldrT="[Text]"/>
      <dgm:spPr/>
      <dgm:t>
        <a:bodyPr/>
        <a:lstStyle/>
        <a:p>
          <a:r>
            <a:rPr lang="en-GB" dirty="0"/>
            <a:t>We should be ‘brave and bold’ about our beliefs surrounding game-based approaches</a:t>
          </a:r>
        </a:p>
      </dgm:t>
    </dgm:pt>
    <dgm:pt modelId="{1C8E90FE-FFDA-4D23-9BF7-1749FDC7D414}" type="parTrans" cxnId="{D9369923-E83C-40AD-A7E9-98D1A17CC16A}">
      <dgm:prSet/>
      <dgm:spPr/>
      <dgm:t>
        <a:bodyPr/>
        <a:lstStyle/>
        <a:p>
          <a:endParaRPr lang="en-GB"/>
        </a:p>
      </dgm:t>
    </dgm:pt>
    <dgm:pt modelId="{4E3CCEDA-C7AD-424F-A1AE-ACC59B480827}" type="sibTrans" cxnId="{D9369923-E83C-40AD-A7E9-98D1A17CC16A}">
      <dgm:prSet/>
      <dgm:spPr/>
      <dgm:t>
        <a:bodyPr/>
        <a:lstStyle/>
        <a:p>
          <a:endParaRPr lang="en-GB"/>
        </a:p>
      </dgm:t>
    </dgm:pt>
    <dgm:pt modelId="{04734E85-C585-4244-919E-6EDF0612FB5C}">
      <dgm:prSet phldrT="[Text]"/>
      <dgm:spPr/>
      <dgm:t>
        <a:bodyPr/>
        <a:lstStyle/>
        <a:p>
          <a:r>
            <a:rPr lang="en-GB" dirty="0"/>
            <a:t>Learner ownership and empowerment are important concepts</a:t>
          </a:r>
        </a:p>
      </dgm:t>
    </dgm:pt>
    <dgm:pt modelId="{6717CF87-0DAB-4432-8E77-62B2454D50EB}" type="parTrans" cxnId="{8FA76DC3-2E01-4CDD-8AF0-DF496A8E1B5A}">
      <dgm:prSet/>
      <dgm:spPr/>
      <dgm:t>
        <a:bodyPr/>
        <a:lstStyle/>
        <a:p>
          <a:endParaRPr lang="en-GB"/>
        </a:p>
      </dgm:t>
    </dgm:pt>
    <dgm:pt modelId="{EEA8D822-FDEA-4ED5-B09A-62CA759F6489}" type="sibTrans" cxnId="{8FA76DC3-2E01-4CDD-8AF0-DF496A8E1B5A}">
      <dgm:prSet/>
      <dgm:spPr/>
      <dgm:t>
        <a:bodyPr/>
        <a:lstStyle/>
        <a:p>
          <a:endParaRPr lang="en-GB"/>
        </a:p>
      </dgm:t>
    </dgm:pt>
    <dgm:pt modelId="{50489089-69EC-48DC-9CB1-B85A025DB3B4}" type="pres">
      <dgm:prSet presAssocID="{CC54FC59-1C33-4114-A224-73C51E78704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0F0DCC9-CD89-4D89-BBE5-634E7AE2DAB2}" type="pres">
      <dgm:prSet presAssocID="{684E64A6-786A-4AC6-BFDD-5306F2C9B6A5}" presName="centerShape" presStyleLbl="node0" presStyleIdx="0" presStyleCnt="1"/>
      <dgm:spPr/>
    </dgm:pt>
    <dgm:pt modelId="{651F7205-270E-414C-8B58-F7D00E9A5ABB}" type="pres">
      <dgm:prSet presAssocID="{3B8B604B-AEE6-4CCB-8387-B4E03FB427A4}" presName="node" presStyleLbl="node1" presStyleIdx="0" presStyleCnt="6">
        <dgm:presLayoutVars>
          <dgm:bulletEnabled val="1"/>
        </dgm:presLayoutVars>
      </dgm:prSet>
      <dgm:spPr/>
    </dgm:pt>
    <dgm:pt modelId="{5C9EAD5D-A5EC-4BB3-8611-A9DFF663560B}" type="pres">
      <dgm:prSet presAssocID="{3B8B604B-AEE6-4CCB-8387-B4E03FB427A4}" presName="dummy" presStyleCnt="0"/>
      <dgm:spPr/>
    </dgm:pt>
    <dgm:pt modelId="{AC3BA101-9A7A-40A0-AF03-BDA6A86D26E0}" type="pres">
      <dgm:prSet presAssocID="{176FF6F2-F150-4D37-854A-E22EEB86C11E}" presName="sibTrans" presStyleLbl="sibTrans2D1" presStyleIdx="0" presStyleCnt="6"/>
      <dgm:spPr/>
    </dgm:pt>
    <dgm:pt modelId="{F238A227-3E3D-4B7B-B666-03DB33AB33F4}" type="pres">
      <dgm:prSet presAssocID="{E68F5107-1934-46E6-924E-FF60D3FCDCB9}" presName="node" presStyleLbl="node1" presStyleIdx="1" presStyleCnt="6">
        <dgm:presLayoutVars>
          <dgm:bulletEnabled val="1"/>
        </dgm:presLayoutVars>
      </dgm:prSet>
      <dgm:spPr/>
    </dgm:pt>
    <dgm:pt modelId="{7172A14B-64C2-4DB2-AEB3-076DF8989403}" type="pres">
      <dgm:prSet presAssocID="{E68F5107-1934-46E6-924E-FF60D3FCDCB9}" presName="dummy" presStyleCnt="0"/>
      <dgm:spPr/>
    </dgm:pt>
    <dgm:pt modelId="{581F9E91-5037-4119-B8CE-165F9C6A4545}" type="pres">
      <dgm:prSet presAssocID="{0776C398-2764-4E83-B749-B3EEC30EC4D5}" presName="sibTrans" presStyleLbl="sibTrans2D1" presStyleIdx="1" presStyleCnt="6"/>
      <dgm:spPr/>
    </dgm:pt>
    <dgm:pt modelId="{5B823D52-289E-48C5-BC58-3C32C5AA9C6B}" type="pres">
      <dgm:prSet presAssocID="{D1285A62-885C-4918-B63B-EC773D006822}" presName="node" presStyleLbl="node1" presStyleIdx="2" presStyleCnt="6">
        <dgm:presLayoutVars>
          <dgm:bulletEnabled val="1"/>
        </dgm:presLayoutVars>
      </dgm:prSet>
      <dgm:spPr/>
    </dgm:pt>
    <dgm:pt modelId="{18D5557D-66C0-4D93-BDF9-E070E6F65139}" type="pres">
      <dgm:prSet presAssocID="{D1285A62-885C-4918-B63B-EC773D006822}" presName="dummy" presStyleCnt="0"/>
      <dgm:spPr/>
    </dgm:pt>
    <dgm:pt modelId="{D1B81104-BB72-440F-9CCB-569D94BF3FCE}" type="pres">
      <dgm:prSet presAssocID="{E69096A9-BF7C-498E-B65A-B6633FF33D71}" presName="sibTrans" presStyleLbl="sibTrans2D1" presStyleIdx="2" presStyleCnt="6"/>
      <dgm:spPr/>
    </dgm:pt>
    <dgm:pt modelId="{65DE1038-7708-4D3C-A015-77AEE96863B7}" type="pres">
      <dgm:prSet presAssocID="{054CA195-017E-4151-86F9-EA72A82EBD2A}" presName="node" presStyleLbl="node1" presStyleIdx="3" presStyleCnt="6">
        <dgm:presLayoutVars>
          <dgm:bulletEnabled val="1"/>
        </dgm:presLayoutVars>
      </dgm:prSet>
      <dgm:spPr/>
    </dgm:pt>
    <dgm:pt modelId="{28E1AD1B-33AE-4547-84A4-D4B5AD2309B3}" type="pres">
      <dgm:prSet presAssocID="{054CA195-017E-4151-86F9-EA72A82EBD2A}" presName="dummy" presStyleCnt="0"/>
      <dgm:spPr/>
    </dgm:pt>
    <dgm:pt modelId="{877DBD7E-2E51-4F92-A7ED-7A1563692AD2}" type="pres">
      <dgm:prSet presAssocID="{258AE8EB-6C29-4109-9B27-41A88370F6B4}" presName="sibTrans" presStyleLbl="sibTrans2D1" presStyleIdx="3" presStyleCnt="6"/>
      <dgm:spPr/>
    </dgm:pt>
    <dgm:pt modelId="{AC8CC6DD-B99D-4A26-8710-10E493BA6838}" type="pres">
      <dgm:prSet presAssocID="{21E57520-D823-4AB5-A90F-3F8F0E536368}" presName="node" presStyleLbl="node1" presStyleIdx="4" presStyleCnt="6">
        <dgm:presLayoutVars>
          <dgm:bulletEnabled val="1"/>
        </dgm:presLayoutVars>
      </dgm:prSet>
      <dgm:spPr/>
    </dgm:pt>
    <dgm:pt modelId="{5515AB99-20A1-4966-BA2C-95E2E2DD9DF2}" type="pres">
      <dgm:prSet presAssocID="{21E57520-D823-4AB5-A90F-3F8F0E536368}" presName="dummy" presStyleCnt="0"/>
      <dgm:spPr/>
    </dgm:pt>
    <dgm:pt modelId="{AEFDFCDB-8875-4D75-A5D5-AA21321B9860}" type="pres">
      <dgm:prSet presAssocID="{4E3CCEDA-C7AD-424F-A1AE-ACC59B480827}" presName="sibTrans" presStyleLbl="sibTrans2D1" presStyleIdx="4" presStyleCnt="6"/>
      <dgm:spPr/>
    </dgm:pt>
    <dgm:pt modelId="{7648FAA1-D11E-4509-8FBE-0D07AC7B8691}" type="pres">
      <dgm:prSet presAssocID="{04734E85-C585-4244-919E-6EDF0612FB5C}" presName="node" presStyleLbl="node1" presStyleIdx="5" presStyleCnt="6">
        <dgm:presLayoutVars>
          <dgm:bulletEnabled val="1"/>
        </dgm:presLayoutVars>
      </dgm:prSet>
      <dgm:spPr/>
    </dgm:pt>
    <dgm:pt modelId="{9D400A9C-ED44-44F2-A384-D02850581131}" type="pres">
      <dgm:prSet presAssocID="{04734E85-C585-4244-919E-6EDF0612FB5C}" presName="dummy" presStyleCnt="0"/>
      <dgm:spPr/>
    </dgm:pt>
    <dgm:pt modelId="{2DB643E4-1CE8-4B32-8968-45EFF40E3489}" type="pres">
      <dgm:prSet presAssocID="{EEA8D822-FDEA-4ED5-B09A-62CA759F6489}" presName="sibTrans" presStyleLbl="sibTrans2D1" presStyleIdx="5" presStyleCnt="6"/>
      <dgm:spPr/>
    </dgm:pt>
  </dgm:ptLst>
  <dgm:cxnLst>
    <dgm:cxn modelId="{91BD9206-57D6-4A0A-B619-4EB3D8CFB047}" type="presOf" srcId="{258AE8EB-6C29-4109-9B27-41A88370F6B4}" destId="{877DBD7E-2E51-4F92-A7ED-7A1563692AD2}" srcOrd="0" destOrd="0" presId="urn:microsoft.com/office/officeart/2005/8/layout/radial6"/>
    <dgm:cxn modelId="{D9369923-E83C-40AD-A7E9-98D1A17CC16A}" srcId="{684E64A6-786A-4AC6-BFDD-5306F2C9B6A5}" destId="{21E57520-D823-4AB5-A90F-3F8F0E536368}" srcOrd="4" destOrd="0" parTransId="{1C8E90FE-FFDA-4D23-9BF7-1749FDC7D414}" sibTransId="{4E3CCEDA-C7AD-424F-A1AE-ACC59B480827}"/>
    <dgm:cxn modelId="{AC989D2C-FA31-42EB-A670-0E20BD0D64A8}" type="presOf" srcId="{E69096A9-BF7C-498E-B65A-B6633FF33D71}" destId="{D1B81104-BB72-440F-9CCB-569D94BF3FCE}" srcOrd="0" destOrd="0" presId="urn:microsoft.com/office/officeart/2005/8/layout/radial6"/>
    <dgm:cxn modelId="{B15A053F-916C-4775-AC7E-07FF0E2D7B76}" type="presOf" srcId="{CC54FC59-1C33-4114-A224-73C51E78704A}" destId="{50489089-69EC-48DC-9CB1-B85A025DB3B4}" srcOrd="0" destOrd="0" presId="urn:microsoft.com/office/officeart/2005/8/layout/radial6"/>
    <dgm:cxn modelId="{E9DAAF61-51F7-4E39-A14D-E221A489081E}" srcId="{CC54FC59-1C33-4114-A224-73C51E78704A}" destId="{684E64A6-786A-4AC6-BFDD-5306F2C9B6A5}" srcOrd="0" destOrd="0" parTransId="{EC10F6ED-75A9-4EC2-A853-F54D56C1F8B0}" sibTransId="{6BCD22EF-E938-47DB-8A84-D53D57D6EAD6}"/>
    <dgm:cxn modelId="{182DBD65-5277-4DC5-A0E3-E6C30B380F68}" type="presOf" srcId="{EEA8D822-FDEA-4ED5-B09A-62CA759F6489}" destId="{2DB643E4-1CE8-4B32-8968-45EFF40E3489}" srcOrd="0" destOrd="0" presId="urn:microsoft.com/office/officeart/2005/8/layout/radial6"/>
    <dgm:cxn modelId="{BBE40172-295B-4FEB-BB40-59A758594281}" srcId="{684E64A6-786A-4AC6-BFDD-5306F2C9B6A5}" destId="{3B8B604B-AEE6-4CCB-8387-B4E03FB427A4}" srcOrd="0" destOrd="0" parTransId="{B21CE0EF-5040-4ADC-99C8-1AC7BD2B41E0}" sibTransId="{176FF6F2-F150-4D37-854A-E22EEB86C11E}"/>
    <dgm:cxn modelId="{273ED655-92B6-4FED-9352-EB159933A689}" type="presOf" srcId="{21E57520-D823-4AB5-A90F-3F8F0E536368}" destId="{AC8CC6DD-B99D-4A26-8710-10E493BA6838}" srcOrd="0" destOrd="0" presId="urn:microsoft.com/office/officeart/2005/8/layout/radial6"/>
    <dgm:cxn modelId="{C9ACCD76-003F-4710-959F-077593ADB61A}" type="presOf" srcId="{E68F5107-1934-46E6-924E-FF60D3FCDCB9}" destId="{F238A227-3E3D-4B7B-B666-03DB33AB33F4}" srcOrd="0" destOrd="0" presId="urn:microsoft.com/office/officeart/2005/8/layout/radial6"/>
    <dgm:cxn modelId="{2DA4737F-8F66-43FE-8493-85FAF16AF688}" type="presOf" srcId="{D1285A62-885C-4918-B63B-EC773D006822}" destId="{5B823D52-289E-48C5-BC58-3C32C5AA9C6B}" srcOrd="0" destOrd="0" presId="urn:microsoft.com/office/officeart/2005/8/layout/radial6"/>
    <dgm:cxn modelId="{9EFCA181-3B7E-4232-847E-99AE32C763E6}" srcId="{684E64A6-786A-4AC6-BFDD-5306F2C9B6A5}" destId="{E68F5107-1934-46E6-924E-FF60D3FCDCB9}" srcOrd="1" destOrd="0" parTransId="{BD84B97B-7AA7-4D39-B418-2AD576DC1EF5}" sibTransId="{0776C398-2764-4E83-B749-B3EEC30EC4D5}"/>
    <dgm:cxn modelId="{64CCCB8C-56EC-42EB-B090-02B29E85909F}" srcId="{684E64A6-786A-4AC6-BFDD-5306F2C9B6A5}" destId="{D1285A62-885C-4918-B63B-EC773D006822}" srcOrd="2" destOrd="0" parTransId="{C0B934BC-D65E-4EE2-B9C9-E3E4866A6607}" sibTransId="{E69096A9-BF7C-498E-B65A-B6633FF33D71}"/>
    <dgm:cxn modelId="{4FD2FF8C-BC84-4E38-8C2D-4FA6163C0DA2}" srcId="{684E64A6-786A-4AC6-BFDD-5306F2C9B6A5}" destId="{054CA195-017E-4151-86F9-EA72A82EBD2A}" srcOrd="3" destOrd="0" parTransId="{1641A20D-5188-4848-8077-83EF6347F7AA}" sibTransId="{258AE8EB-6C29-4109-9B27-41A88370F6B4}"/>
    <dgm:cxn modelId="{95DEA69B-5FAF-4DB1-A119-9D64841D6866}" type="presOf" srcId="{176FF6F2-F150-4D37-854A-E22EEB86C11E}" destId="{AC3BA101-9A7A-40A0-AF03-BDA6A86D26E0}" srcOrd="0" destOrd="0" presId="urn:microsoft.com/office/officeart/2005/8/layout/radial6"/>
    <dgm:cxn modelId="{8E22E2A5-8B90-4B88-B3BE-B887581501C0}" type="presOf" srcId="{0776C398-2764-4E83-B749-B3EEC30EC4D5}" destId="{581F9E91-5037-4119-B8CE-165F9C6A4545}" srcOrd="0" destOrd="0" presId="urn:microsoft.com/office/officeart/2005/8/layout/radial6"/>
    <dgm:cxn modelId="{BEAE09A7-7C99-4789-8709-001D11DE1257}" type="presOf" srcId="{054CA195-017E-4151-86F9-EA72A82EBD2A}" destId="{65DE1038-7708-4D3C-A015-77AEE96863B7}" srcOrd="0" destOrd="0" presId="urn:microsoft.com/office/officeart/2005/8/layout/radial6"/>
    <dgm:cxn modelId="{8FA76DC3-2E01-4CDD-8AF0-DF496A8E1B5A}" srcId="{684E64A6-786A-4AC6-BFDD-5306F2C9B6A5}" destId="{04734E85-C585-4244-919E-6EDF0612FB5C}" srcOrd="5" destOrd="0" parTransId="{6717CF87-0DAB-4432-8E77-62B2454D50EB}" sibTransId="{EEA8D822-FDEA-4ED5-B09A-62CA759F6489}"/>
    <dgm:cxn modelId="{BB0805D2-BA2A-4DD9-882C-47CA80292784}" type="presOf" srcId="{684E64A6-786A-4AC6-BFDD-5306F2C9B6A5}" destId="{A0F0DCC9-CD89-4D89-BBE5-634E7AE2DAB2}" srcOrd="0" destOrd="0" presId="urn:microsoft.com/office/officeart/2005/8/layout/radial6"/>
    <dgm:cxn modelId="{43C5C8EC-D383-4473-9FE3-34B2E7B958A1}" type="presOf" srcId="{3B8B604B-AEE6-4CCB-8387-B4E03FB427A4}" destId="{651F7205-270E-414C-8B58-F7D00E9A5ABB}" srcOrd="0" destOrd="0" presId="urn:microsoft.com/office/officeart/2005/8/layout/radial6"/>
    <dgm:cxn modelId="{E4A333FB-EF96-46B7-88B4-9E50CACE4ADA}" type="presOf" srcId="{4E3CCEDA-C7AD-424F-A1AE-ACC59B480827}" destId="{AEFDFCDB-8875-4D75-A5D5-AA21321B9860}" srcOrd="0" destOrd="0" presId="urn:microsoft.com/office/officeart/2005/8/layout/radial6"/>
    <dgm:cxn modelId="{BCBAB8FE-13F2-4E7F-9C1F-7C4F8EDE8547}" type="presOf" srcId="{04734E85-C585-4244-919E-6EDF0612FB5C}" destId="{7648FAA1-D11E-4509-8FBE-0D07AC7B8691}" srcOrd="0" destOrd="0" presId="urn:microsoft.com/office/officeart/2005/8/layout/radial6"/>
    <dgm:cxn modelId="{87B44D98-2BD8-4CF9-B6BE-E111A87C9D2D}" type="presParOf" srcId="{50489089-69EC-48DC-9CB1-B85A025DB3B4}" destId="{A0F0DCC9-CD89-4D89-BBE5-634E7AE2DAB2}" srcOrd="0" destOrd="0" presId="urn:microsoft.com/office/officeart/2005/8/layout/radial6"/>
    <dgm:cxn modelId="{67C32B21-650D-4B8E-B10C-60EF6F92C4EB}" type="presParOf" srcId="{50489089-69EC-48DC-9CB1-B85A025DB3B4}" destId="{651F7205-270E-414C-8B58-F7D00E9A5ABB}" srcOrd="1" destOrd="0" presId="urn:microsoft.com/office/officeart/2005/8/layout/radial6"/>
    <dgm:cxn modelId="{9FA29803-10A7-4F91-A2EE-62BB8E0CF041}" type="presParOf" srcId="{50489089-69EC-48DC-9CB1-B85A025DB3B4}" destId="{5C9EAD5D-A5EC-4BB3-8611-A9DFF663560B}" srcOrd="2" destOrd="0" presId="urn:microsoft.com/office/officeart/2005/8/layout/radial6"/>
    <dgm:cxn modelId="{9A5E7B0E-F1FF-443D-88F8-FCAB7FDD8E38}" type="presParOf" srcId="{50489089-69EC-48DC-9CB1-B85A025DB3B4}" destId="{AC3BA101-9A7A-40A0-AF03-BDA6A86D26E0}" srcOrd="3" destOrd="0" presId="urn:microsoft.com/office/officeart/2005/8/layout/radial6"/>
    <dgm:cxn modelId="{F2B8CA92-4A46-46E1-9C6A-49429A0CAE97}" type="presParOf" srcId="{50489089-69EC-48DC-9CB1-B85A025DB3B4}" destId="{F238A227-3E3D-4B7B-B666-03DB33AB33F4}" srcOrd="4" destOrd="0" presId="urn:microsoft.com/office/officeart/2005/8/layout/radial6"/>
    <dgm:cxn modelId="{C0D61B20-1FBE-4328-AF83-E2787C5877F1}" type="presParOf" srcId="{50489089-69EC-48DC-9CB1-B85A025DB3B4}" destId="{7172A14B-64C2-4DB2-AEB3-076DF8989403}" srcOrd="5" destOrd="0" presId="urn:microsoft.com/office/officeart/2005/8/layout/radial6"/>
    <dgm:cxn modelId="{4A78098B-4346-4C42-82EB-DB505BFAE046}" type="presParOf" srcId="{50489089-69EC-48DC-9CB1-B85A025DB3B4}" destId="{581F9E91-5037-4119-B8CE-165F9C6A4545}" srcOrd="6" destOrd="0" presId="urn:microsoft.com/office/officeart/2005/8/layout/radial6"/>
    <dgm:cxn modelId="{0636EA6E-ED22-433B-8AA4-71C963E169A3}" type="presParOf" srcId="{50489089-69EC-48DC-9CB1-B85A025DB3B4}" destId="{5B823D52-289E-48C5-BC58-3C32C5AA9C6B}" srcOrd="7" destOrd="0" presId="urn:microsoft.com/office/officeart/2005/8/layout/radial6"/>
    <dgm:cxn modelId="{229DE8EA-279D-49E7-8CD2-5CDC156B04B8}" type="presParOf" srcId="{50489089-69EC-48DC-9CB1-B85A025DB3B4}" destId="{18D5557D-66C0-4D93-BDF9-E070E6F65139}" srcOrd="8" destOrd="0" presId="urn:microsoft.com/office/officeart/2005/8/layout/radial6"/>
    <dgm:cxn modelId="{B0DC4D46-F840-42D8-BBC7-01184E866473}" type="presParOf" srcId="{50489089-69EC-48DC-9CB1-B85A025DB3B4}" destId="{D1B81104-BB72-440F-9CCB-569D94BF3FCE}" srcOrd="9" destOrd="0" presId="urn:microsoft.com/office/officeart/2005/8/layout/radial6"/>
    <dgm:cxn modelId="{C9B5322D-3267-4C96-ADAD-59909AABFE1E}" type="presParOf" srcId="{50489089-69EC-48DC-9CB1-B85A025DB3B4}" destId="{65DE1038-7708-4D3C-A015-77AEE96863B7}" srcOrd="10" destOrd="0" presId="urn:microsoft.com/office/officeart/2005/8/layout/radial6"/>
    <dgm:cxn modelId="{CE345D80-15AF-4B57-B4AE-FA48154B3CFF}" type="presParOf" srcId="{50489089-69EC-48DC-9CB1-B85A025DB3B4}" destId="{28E1AD1B-33AE-4547-84A4-D4B5AD2309B3}" srcOrd="11" destOrd="0" presId="urn:microsoft.com/office/officeart/2005/8/layout/radial6"/>
    <dgm:cxn modelId="{7134FE50-A829-4972-AE91-899233C0E0A1}" type="presParOf" srcId="{50489089-69EC-48DC-9CB1-B85A025DB3B4}" destId="{877DBD7E-2E51-4F92-A7ED-7A1563692AD2}" srcOrd="12" destOrd="0" presId="urn:microsoft.com/office/officeart/2005/8/layout/radial6"/>
    <dgm:cxn modelId="{374120C6-620C-4DC9-B05E-5B7DFEB917B9}" type="presParOf" srcId="{50489089-69EC-48DC-9CB1-B85A025DB3B4}" destId="{AC8CC6DD-B99D-4A26-8710-10E493BA6838}" srcOrd="13" destOrd="0" presId="urn:microsoft.com/office/officeart/2005/8/layout/radial6"/>
    <dgm:cxn modelId="{9C77A9FD-0145-481D-B3BF-D87172BB958C}" type="presParOf" srcId="{50489089-69EC-48DC-9CB1-B85A025DB3B4}" destId="{5515AB99-20A1-4966-BA2C-95E2E2DD9DF2}" srcOrd="14" destOrd="0" presId="urn:microsoft.com/office/officeart/2005/8/layout/radial6"/>
    <dgm:cxn modelId="{C862F0FA-9CB1-40B6-B1FC-AB2F633283DD}" type="presParOf" srcId="{50489089-69EC-48DC-9CB1-B85A025DB3B4}" destId="{AEFDFCDB-8875-4D75-A5D5-AA21321B9860}" srcOrd="15" destOrd="0" presId="urn:microsoft.com/office/officeart/2005/8/layout/radial6"/>
    <dgm:cxn modelId="{7ED69DCA-E1EB-489E-8AB5-ED8CB1F1866F}" type="presParOf" srcId="{50489089-69EC-48DC-9CB1-B85A025DB3B4}" destId="{7648FAA1-D11E-4509-8FBE-0D07AC7B8691}" srcOrd="16" destOrd="0" presId="urn:microsoft.com/office/officeart/2005/8/layout/radial6"/>
    <dgm:cxn modelId="{42CBFE4B-7099-4523-B3CD-0C237F13B6C0}" type="presParOf" srcId="{50489089-69EC-48DC-9CB1-B85A025DB3B4}" destId="{9D400A9C-ED44-44F2-A384-D02850581131}" srcOrd="17" destOrd="0" presId="urn:microsoft.com/office/officeart/2005/8/layout/radial6"/>
    <dgm:cxn modelId="{66C3F505-0A18-4D5C-BA98-5EE67EB7F578}" type="presParOf" srcId="{50489089-69EC-48DC-9CB1-B85A025DB3B4}" destId="{2DB643E4-1CE8-4B32-8968-45EFF40E3489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54FC59-1C33-4114-A224-73C51E78704A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84E64A6-786A-4AC6-BFDD-5306F2C9B6A5}">
      <dgm:prSet phldrT="[Text]" custT="1"/>
      <dgm:spPr/>
      <dgm:t>
        <a:bodyPr/>
        <a:lstStyle/>
        <a:p>
          <a:r>
            <a:rPr lang="en-GB" sz="2400" dirty="0"/>
            <a:t>Support</a:t>
          </a:r>
        </a:p>
      </dgm:t>
    </dgm:pt>
    <dgm:pt modelId="{EC10F6ED-75A9-4EC2-A853-F54D56C1F8B0}" type="parTrans" cxnId="{E9DAAF61-51F7-4E39-A14D-E221A489081E}">
      <dgm:prSet/>
      <dgm:spPr/>
      <dgm:t>
        <a:bodyPr/>
        <a:lstStyle/>
        <a:p>
          <a:endParaRPr lang="en-GB" sz="2000"/>
        </a:p>
      </dgm:t>
    </dgm:pt>
    <dgm:pt modelId="{6BCD22EF-E938-47DB-8A84-D53D57D6EAD6}" type="sibTrans" cxnId="{E9DAAF61-51F7-4E39-A14D-E221A489081E}">
      <dgm:prSet/>
      <dgm:spPr/>
      <dgm:t>
        <a:bodyPr/>
        <a:lstStyle/>
        <a:p>
          <a:endParaRPr lang="en-GB" sz="2000"/>
        </a:p>
      </dgm:t>
    </dgm:pt>
    <dgm:pt modelId="{3B8B604B-AEE6-4CCB-8387-B4E03FB427A4}">
      <dgm:prSet phldrT="[Text]" custT="1"/>
      <dgm:spPr/>
      <dgm:t>
        <a:bodyPr/>
        <a:lstStyle/>
        <a:p>
          <a:r>
            <a:rPr lang="en-GB" sz="800" dirty="0"/>
            <a:t>We need clarity on what game-based approach means to the FA and guidance on common terminology</a:t>
          </a:r>
        </a:p>
      </dgm:t>
    </dgm:pt>
    <dgm:pt modelId="{B21CE0EF-5040-4ADC-99C8-1AC7BD2B41E0}" type="parTrans" cxnId="{BBE40172-295B-4FEB-BB40-59A758594281}">
      <dgm:prSet/>
      <dgm:spPr/>
      <dgm:t>
        <a:bodyPr/>
        <a:lstStyle/>
        <a:p>
          <a:endParaRPr lang="en-GB" sz="2000"/>
        </a:p>
      </dgm:t>
    </dgm:pt>
    <dgm:pt modelId="{176FF6F2-F150-4D37-854A-E22EEB86C11E}" type="sibTrans" cxnId="{BBE40172-295B-4FEB-BB40-59A758594281}">
      <dgm:prSet/>
      <dgm:spPr/>
      <dgm:t>
        <a:bodyPr/>
        <a:lstStyle/>
        <a:p>
          <a:endParaRPr lang="en-GB" sz="2000"/>
        </a:p>
      </dgm:t>
    </dgm:pt>
    <dgm:pt modelId="{D1285A62-885C-4918-B63B-EC773D006822}">
      <dgm:prSet phldrT="[Text]" custT="1"/>
      <dgm:spPr/>
      <dgm:t>
        <a:bodyPr/>
        <a:lstStyle/>
        <a:p>
          <a:r>
            <a:rPr lang="en-GB" sz="800" dirty="0"/>
            <a:t>Greater direction in the future of FA coach education and bravery to say ‘this is what we believe in’.</a:t>
          </a:r>
        </a:p>
      </dgm:t>
    </dgm:pt>
    <dgm:pt modelId="{C0B934BC-D65E-4EE2-B9C9-E3E4866A6607}" type="parTrans" cxnId="{64CCCB8C-56EC-42EB-B090-02B29E85909F}">
      <dgm:prSet/>
      <dgm:spPr/>
      <dgm:t>
        <a:bodyPr/>
        <a:lstStyle/>
        <a:p>
          <a:endParaRPr lang="en-GB" sz="2000"/>
        </a:p>
      </dgm:t>
    </dgm:pt>
    <dgm:pt modelId="{E69096A9-BF7C-498E-B65A-B6633FF33D71}" type="sibTrans" cxnId="{64CCCB8C-56EC-42EB-B090-02B29E85909F}">
      <dgm:prSet/>
      <dgm:spPr/>
      <dgm:t>
        <a:bodyPr/>
        <a:lstStyle/>
        <a:p>
          <a:endParaRPr lang="en-GB" sz="2000"/>
        </a:p>
      </dgm:t>
    </dgm:pt>
    <dgm:pt modelId="{054CA195-017E-4151-86F9-EA72A82EBD2A}">
      <dgm:prSet phldrT="[Text]" custT="1"/>
      <dgm:spPr/>
      <dgm:t>
        <a:bodyPr/>
        <a:lstStyle/>
        <a:p>
          <a:r>
            <a:rPr lang="en-GB" sz="800" dirty="0"/>
            <a:t>Alignment in course design, delivery and assessment</a:t>
          </a:r>
        </a:p>
      </dgm:t>
    </dgm:pt>
    <dgm:pt modelId="{1641A20D-5188-4848-8077-83EF6347F7AA}" type="parTrans" cxnId="{4FD2FF8C-BC84-4E38-8C2D-4FA6163C0DA2}">
      <dgm:prSet/>
      <dgm:spPr/>
      <dgm:t>
        <a:bodyPr/>
        <a:lstStyle/>
        <a:p>
          <a:endParaRPr lang="en-GB" sz="2000"/>
        </a:p>
      </dgm:t>
    </dgm:pt>
    <dgm:pt modelId="{258AE8EB-6C29-4109-9B27-41A88370F6B4}" type="sibTrans" cxnId="{4FD2FF8C-BC84-4E38-8C2D-4FA6163C0DA2}">
      <dgm:prSet/>
      <dgm:spPr/>
      <dgm:t>
        <a:bodyPr/>
        <a:lstStyle/>
        <a:p>
          <a:endParaRPr lang="en-GB" sz="2000"/>
        </a:p>
      </dgm:t>
    </dgm:pt>
    <dgm:pt modelId="{21E57520-D823-4AB5-A90F-3F8F0E536368}">
      <dgm:prSet phldrT="[Text]" custT="1"/>
      <dgm:spPr/>
      <dgm:t>
        <a:bodyPr/>
        <a:lstStyle/>
        <a:p>
          <a:r>
            <a:rPr lang="en-GB" sz="800" dirty="0"/>
            <a:t>Utilize internal expertise within grassroots department concerning game-based approaches</a:t>
          </a:r>
        </a:p>
      </dgm:t>
    </dgm:pt>
    <dgm:pt modelId="{1C8E90FE-FFDA-4D23-9BF7-1749FDC7D414}" type="parTrans" cxnId="{D9369923-E83C-40AD-A7E9-98D1A17CC16A}">
      <dgm:prSet/>
      <dgm:spPr/>
      <dgm:t>
        <a:bodyPr/>
        <a:lstStyle/>
        <a:p>
          <a:endParaRPr lang="en-GB" sz="2000"/>
        </a:p>
      </dgm:t>
    </dgm:pt>
    <dgm:pt modelId="{4E3CCEDA-C7AD-424F-A1AE-ACC59B480827}" type="sibTrans" cxnId="{D9369923-E83C-40AD-A7E9-98D1A17CC16A}">
      <dgm:prSet/>
      <dgm:spPr/>
      <dgm:t>
        <a:bodyPr/>
        <a:lstStyle/>
        <a:p>
          <a:endParaRPr lang="en-GB" sz="2000"/>
        </a:p>
      </dgm:t>
    </dgm:pt>
    <dgm:pt modelId="{04734E85-C585-4244-919E-6EDF0612FB5C}">
      <dgm:prSet phldrT="[Text]" custT="1"/>
      <dgm:spPr/>
      <dgm:t>
        <a:bodyPr/>
        <a:lstStyle/>
        <a:p>
          <a:r>
            <a:rPr lang="en-GB" sz="800" dirty="0"/>
            <a:t>We need to better understand Active Learning</a:t>
          </a:r>
        </a:p>
      </dgm:t>
    </dgm:pt>
    <dgm:pt modelId="{6717CF87-0DAB-4432-8E77-62B2454D50EB}" type="parTrans" cxnId="{8FA76DC3-2E01-4CDD-8AF0-DF496A8E1B5A}">
      <dgm:prSet/>
      <dgm:spPr/>
      <dgm:t>
        <a:bodyPr/>
        <a:lstStyle/>
        <a:p>
          <a:endParaRPr lang="en-GB" sz="2000"/>
        </a:p>
      </dgm:t>
    </dgm:pt>
    <dgm:pt modelId="{EEA8D822-FDEA-4ED5-B09A-62CA759F6489}" type="sibTrans" cxnId="{8FA76DC3-2E01-4CDD-8AF0-DF496A8E1B5A}">
      <dgm:prSet/>
      <dgm:spPr/>
      <dgm:t>
        <a:bodyPr/>
        <a:lstStyle/>
        <a:p>
          <a:endParaRPr lang="en-GB" sz="2000"/>
        </a:p>
      </dgm:t>
    </dgm:pt>
    <dgm:pt modelId="{6CD8F65A-AD44-41DB-824F-8000CA636C49}">
      <dgm:prSet phldrT="[Text]" custT="1"/>
      <dgm:spPr/>
      <dgm:t>
        <a:bodyPr/>
        <a:lstStyle/>
        <a:p>
          <a:r>
            <a:rPr lang="en-GB" sz="800" dirty="0"/>
            <a:t>Better understanding of working with adult learners</a:t>
          </a:r>
        </a:p>
      </dgm:t>
    </dgm:pt>
    <dgm:pt modelId="{2E21EB2A-B6E6-42D6-8D71-4CCB909B257F}" type="parTrans" cxnId="{EF85DB11-0C8F-4EEC-88C2-581B3D3A08C6}">
      <dgm:prSet/>
      <dgm:spPr/>
      <dgm:t>
        <a:bodyPr/>
        <a:lstStyle/>
        <a:p>
          <a:endParaRPr lang="en-GB" sz="2000"/>
        </a:p>
      </dgm:t>
    </dgm:pt>
    <dgm:pt modelId="{69CA5BCB-82AA-4520-AD2D-D2E3BB5322C9}" type="sibTrans" cxnId="{EF85DB11-0C8F-4EEC-88C2-581B3D3A08C6}">
      <dgm:prSet/>
      <dgm:spPr/>
      <dgm:t>
        <a:bodyPr/>
        <a:lstStyle/>
        <a:p>
          <a:endParaRPr lang="en-GB" sz="2000"/>
        </a:p>
      </dgm:t>
    </dgm:pt>
    <dgm:pt modelId="{6CCD80A4-CCDD-4CDE-B87F-2A410D67F12F}">
      <dgm:prSet phldrT="[Text]" custT="1"/>
      <dgm:spPr/>
      <dgm:t>
        <a:bodyPr/>
        <a:lstStyle/>
        <a:p>
          <a:r>
            <a:rPr lang="en-GB" sz="800" dirty="0"/>
            <a:t>FA Education ‘steering group’ – all teams and levels represented</a:t>
          </a:r>
        </a:p>
      </dgm:t>
    </dgm:pt>
    <dgm:pt modelId="{D6774019-C731-4AEB-900F-985F1E2364F6}" type="parTrans" cxnId="{4B36C8FB-C785-4663-9313-7C3643583996}">
      <dgm:prSet/>
      <dgm:spPr/>
      <dgm:t>
        <a:bodyPr/>
        <a:lstStyle/>
        <a:p>
          <a:endParaRPr lang="en-GB" sz="2000"/>
        </a:p>
      </dgm:t>
    </dgm:pt>
    <dgm:pt modelId="{CAFD4F4C-BA7A-4AF2-96D8-D13474BED43E}" type="sibTrans" cxnId="{4B36C8FB-C785-4663-9313-7C3643583996}">
      <dgm:prSet/>
      <dgm:spPr/>
      <dgm:t>
        <a:bodyPr/>
        <a:lstStyle/>
        <a:p>
          <a:endParaRPr lang="en-GB" sz="2000"/>
        </a:p>
      </dgm:t>
    </dgm:pt>
    <dgm:pt modelId="{50489089-69EC-48DC-9CB1-B85A025DB3B4}" type="pres">
      <dgm:prSet presAssocID="{CC54FC59-1C33-4114-A224-73C51E78704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0F0DCC9-CD89-4D89-BBE5-634E7AE2DAB2}" type="pres">
      <dgm:prSet presAssocID="{684E64A6-786A-4AC6-BFDD-5306F2C9B6A5}" presName="centerShape" presStyleLbl="node0" presStyleIdx="0" presStyleCnt="1"/>
      <dgm:spPr/>
    </dgm:pt>
    <dgm:pt modelId="{651F7205-270E-414C-8B58-F7D00E9A5ABB}" type="pres">
      <dgm:prSet presAssocID="{3B8B604B-AEE6-4CCB-8387-B4E03FB427A4}" presName="node" presStyleLbl="node1" presStyleIdx="0" presStyleCnt="7">
        <dgm:presLayoutVars>
          <dgm:bulletEnabled val="1"/>
        </dgm:presLayoutVars>
      </dgm:prSet>
      <dgm:spPr/>
    </dgm:pt>
    <dgm:pt modelId="{5C9EAD5D-A5EC-4BB3-8611-A9DFF663560B}" type="pres">
      <dgm:prSet presAssocID="{3B8B604B-AEE6-4CCB-8387-B4E03FB427A4}" presName="dummy" presStyleCnt="0"/>
      <dgm:spPr/>
    </dgm:pt>
    <dgm:pt modelId="{AC3BA101-9A7A-40A0-AF03-BDA6A86D26E0}" type="pres">
      <dgm:prSet presAssocID="{176FF6F2-F150-4D37-854A-E22EEB86C11E}" presName="sibTrans" presStyleLbl="sibTrans2D1" presStyleIdx="0" presStyleCnt="7"/>
      <dgm:spPr/>
    </dgm:pt>
    <dgm:pt modelId="{5B823D52-289E-48C5-BC58-3C32C5AA9C6B}" type="pres">
      <dgm:prSet presAssocID="{D1285A62-885C-4918-B63B-EC773D006822}" presName="node" presStyleLbl="node1" presStyleIdx="1" presStyleCnt="7">
        <dgm:presLayoutVars>
          <dgm:bulletEnabled val="1"/>
        </dgm:presLayoutVars>
      </dgm:prSet>
      <dgm:spPr/>
    </dgm:pt>
    <dgm:pt modelId="{18D5557D-66C0-4D93-BDF9-E070E6F65139}" type="pres">
      <dgm:prSet presAssocID="{D1285A62-885C-4918-B63B-EC773D006822}" presName="dummy" presStyleCnt="0"/>
      <dgm:spPr/>
    </dgm:pt>
    <dgm:pt modelId="{D1B81104-BB72-440F-9CCB-569D94BF3FCE}" type="pres">
      <dgm:prSet presAssocID="{E69096A9-BF7C-498E-B65A-B6633FF33D71}" presName="sibTrans" presStyleLbl="sibTrans2D1" presStyleIdx="1" presStyleCnt="7"/>
      <dgm:spPr/>
    </dgm:pt>
    <dgm:pt modelId="{65DE1038-7708-4D3C-A015-77AEE96863B7}" type="pres">
      <dgm:prSet presAssocID="{054CA195-017E-4151-86F9-EA72A82EBD2A}" presName="node" presStyleLbl="node1" presStyleIdx="2" presStyleCnt="7">
        <dgm:presLayoutVars>
          <dgm:bulletEnabled val="1"/>
        </dgm:presLayoutVars>
      </dgm:prSet>
      <dgm:spPr/>
    </dgm:pt>
    <dgm:pt modelId="{28E1AD1B-33AE-4547-84A4-D4B5AD2309B3}" type="pres">
      <dgm:prSet presAssocID="{054CA195-017E-4151-86F9-EA72A82EBD2A}" presName="dummy" presStyleCnt="0"/>
      <dgm:spPr/>
    </dgm:pt>
    <dgm:pt modelId="{877DBD7E-2E51-4F92-A7ED-7A1563692AD2}" type="pres">
      <dgm:prSet presAssocID="{258AE8EB-6C29-4109-9B27-41A88370F6B4}" presName="sibTrans" presStyleLbl="sibTrans2D1" presStyleIdx="2" presStyleCnt="7"/>
      <dgm:spPr/>
    </dgm:pt>
    <dgm:pt modelId="{AC8CC6DD-B99D-4A26-8710-10E493BA6838}" type="pres">
      <dgm:prSet presAssocID="{21E57520-D823-4AB5-A90F-3F8F0E536368}" presName="node" presStyleLbl="node1" presStyleIdx="3" presStyleCnt="7">
        <dgm:presLayoutVars>
          <dgm:bulletEnabled val="1"/>
        </dgm:presLayoutVars>
      </dgm:prSet>
      <dgm:spPr/>
    </dgm:pt>
    <dgm:pt modelId="{5515AB99-20A1-4966-BA2C-95E2E2DD9DF2}" type="pres">
      <dgm:prSet presAssocID="{21E57520-D823-4AB5-A90F-3F8F0E536368}" presName="dummy" presStyleCnt="0"/>
      <dgm:spPr/>
    </dgm:pt>
    <dgm:pt modelId="{AEFDFCDB-8875-4D75-A5D5-AA21321B9860}" type="pres">
      <dgm:prSet presAssocID="{4E3CCEDA-C7AD-424F-A1AE-ACC59B480827}" presName="sibTrans" presStyleLbl="sibTrans2D1" presStyleIdx="3" presStyleCnt="7"/>
      <dgm:spPr/>
    </dgm:pt>
    <dgm:pt modelId="{7648FAA1-D11E-4509-8FBE-0D07AC7B8691}" type="pres">
      <dgm:prSet presAssocID="{04734E85-C585-4244-919E-6EDF0612FB5C}" presName="node" presStyleLbl="node1" presStyleIdx="4" presStyleCnt="7">
        <dgm:presLayoutVars>
          <dgm:bulletEnabled val="1"/>
        </dgm:presLayoutVars>
      </dgm:prSet>
      <dgm:spPr/>
    </dgm:pt>
    <dgm:pt modelId="{9D400A9C-ED44-44F2-A384-D02850581131}" type="pres">
      <dgm:prSet presAssocID="{04734E85-C585-4244-919E-6EDF0612FB5C}" presName="dummy" presStyleCnt="0"/>
      <dgm:spPr/>
    </dgm:pt>
    <dgm:pt modelId="{2DB643E4-1CE8-4B32-8968-45EFF40E3489}" type="pres">
      <dgm:prSet presAssocID="{EEA8D822-FDEA-4ED5-B09A-62CA759F6489}" presName="sibTrans" presStyleLbl="sibTrans2D1" presStyleIdx="4" presStyleCnt="7"/>
      <dgm:spPr/>
    </dgm:pt>
    <dgm:pt modelId="{82A7B4D1-B2FB-490D-84F1-1D44D086BB93}" type="pres">
      <dgm:prSet presAssocID="{6CD8F65A-AD44-41DB-824F-8000CA636C49}" presName="node" presStyleLbl="node1" presStyleIdx="5" presStyleCnt="7">
        <dgm:presLayoutVars>
          <dgm:bulletEnabled val="1"/>
        </dgm:presLayoutVars>
      </dgm:prSet>
      <dgm:spPr/>
    </dgm:pt>
    <dgm:pt modelId="{BF2A8DE4-EBD4-4DAD-8191-4596A44E69F0}" type="pres">
      <dgm:prSet presAssocID="{6CD8F65A-AD44-41DB-824F-8000CA636C49}" presName="dummy" presStyleCnt="0"/>
      <dgm:spPr/>
    </dgm:pt>
    <dgm:pt modelId="{6C3D49DF-E0AB-41D1-8D60-B0E1CC116840}" type="pres">
      <dgm:prSet presAssocID="{69CA5BCB-82AA-4520-AD2D-D2E3BB5322C9}" presName="sibTrans" presStyleLbl="sibTrans2D1" presStyleIdx="5" presStyleCnt="7"/>
      <dgm:spPr/>
    </dgm:pt>
    <dgm:pt modelId="{A19921F8-FF67-44AC-BDD8-60B254A4794B}" type="pres">
      <dgm:prSet presAssocID="{6CCD80A4-CCDD-4CDE-B87F-2A410D67F12F}" presName="node" presStyleLbl="node1" presStyleIdx="6" presStyleCnt="7">
        <dgm:presLayoutVars>
          <dgm:bulletEnabled val="1"/>
        </dgm:presLayoutVars>
      </dgm:prSet>
      <dgm:spPr/>
    </dgm:pt>
    <dgm:pt modelId="{B293ACEA-70E0-44EE-BEF6-FE93A017EB6D}" type="pres">
      <dgm:prSet presAssocID="{6CCD80A4-CCDD-4CDE-B87F-2A410D67F12F}" presName="dummy" presStyleCnt="0"/>
      <dgm:spPr/>
    </dgm:pt>
    <dgm:pt modelId="{2713A8CE-45A4-46BA-B18D-BAF74ED29FF7}" type="pres">
      <dgm:prSet presAssocID="{CAFD4F4C-BA7A-4AF2-96D8-D13474BED43E}" presName="sibTrans" presStyleLbl="sibTrans2D1" presStyleIdx="6" presStyleCnt="7"/>
      <dgm:spPr/>
    </dgm:pt>
  </dgm:ptLst>
  <dgm:cxnLst>
    <dgm:cxn modelId="{91BD9206-57D6-4A0A-B619-4EB3D8CFB047}" type="presOf" srcId="{258AE8EB-6C29-4109-9B27-41A88370F6B4}" destId="{877DBD7E-2E51-4F92-A7ED-7A1563692AD2}" srcOrd="0" destOrd="0" presId="urn:microsoft.com/office/officeart/2005/8/layout/radial6"/>
    <dgm:cxn modelId="{EF85DB11-0C8F-4EEC-88C2-581B3D3A08C6}" srcId="{684E64A6-786A-4AC6-BFDD-5306F2C9B6A5}" destId="{6CD8F65A-AD44-41DB-824F-8000CA636C49}" srcOrd="5" destOrd="0" parTransId="{2E21EB2A-B6E6-42D6-8D71-4CCB909B257F}" sibTransId="{69CA5BCB-82AA-4520-AD2D-D2E3BB5322C9}"/>
    <dgm:cxn modelId="{60986716-7492-44FC-9AD3-E8F590B6DA94}" type="presOf" srcId="{69CA5BCB-82AA-4520-AD2D-D2E3BB5322C9}" destId="{6C3D49DF-E0AB-41D1-8D60-B0E1CC116840}" srcOrd="0" destOrd="0" presId="urn:microsoft.com/office/officeart/2005/8/layout/radial6"/>
    <dgm:cxn modelId="{D9369923-E83C-40AD-A7E9-98D1A17CC16A}" srcId="{684E64A6-786A-4AC6-BFDD-5306F2C9B6A5}" destId="{21E57520-D823-4AB5-A90F-3F8F0E536368}" srcOrd="3" destOrd="0" parTransId="{1C8E90FE-FFDA-4D23-9BF7-1749FDC7D414}" sibTransId="{4E3CCEDA-C7AD-424F-A1AE-ACC59B480827}"/>
    <dgm:cxn modelId="{AC989D2C-FA31-42EB-A670-0E20BD0D64A8}" type="presOf" srcId="{E69096A9-BF7C-498E-B65A-B6633FF33D71}" destId="{D1B81104-BB72-440F-9CCB-569D94BF3FCE}" srcOrd="0" destOrd="0" presId="urn:microsoft.com/office/officeart/2005/8/layout/radial6"/>
    <dgm:cxn modelId="{B15A053F-916C-4775-AC7E-07FF0E2D7B76}" type="presOf" srcId="{CC54FC59-1C33-4114-A224-73C51E78704A}" destId="{50489089-69EC-48DC-9CB1-B85A025DB3B4}" srcOrd="0" destOrd="0" presId="urn:microsoft.com/office/officeart/2005/8/layout/radial6"/>
    <dgm:cxn modelId="{E9DAAF61-51F7-4E39-A14D-E221A489081E}" srcId="{CC54FC59-1C33-4114-A224-73C51E78704A}" destId="{684E64A6-786A-4AC6-BFDD-5306F2C9B6A5}" srcOrd="0" destOrd="0" parTransId="{EC10F6ED-75A9-4EC2-A853-F54D56C1F8B0}" sibTransId="{6BCD22EF-E938-47DB-8A84-D53D57D6EAD6}"/>
    <dgm:cxn modelId="{182DBD65-5277-4DC5-A0E3-E6C30B380F68}" type="presOf" srcId="{EEA8D822-FDEA-4ED5-B09A-62CA759F6489}" destId="{2DB643E4-1CE8-4B32-8968-45EFF40E3489}" srcOrd="0" destOrd="0" presId="urn:microsoft.com/office/officeart/2005/8/layout/radial6"/>
    <dgm:cxn modelId="{BBE40172-295B-4FEB-BB40-59A758594281}" srcId="{684E64A6-786A-4AC6-BFDD-5306F2C9B6A5}" destId="{3B8B604B-AEE6-4CCB-8387-B4E03FB427A4}" srcOrd="0" destOrd="0" parTransId="{B21CE0EF-5040-4ADC-99C8-1AC7BD2B41E0}" sibTransId="{176FF6F2-F150-4D37-854A-E22EEB86C11E}"/>
    <dgm:cxn modelId="{273ED655-92B6-4FED-9352-EB159933A689}" type="presOf" srcId="{21E57520-D823-4AB5-A90F-3F8F0E536368}" destId="{AC8CC6DD-B99D-4A26-8710-10E493BA6838}" srcOrd="0" destOrd="0" presId="urn:microsoft.com/office/officeart/2005/8/layout/radial6"/>
    <dgm:cxn modelId="{2DA4737F-8F66-43FE-8493-85FAF16AF688}" type="presOf" srcId="{D1285A62-885C-4918-B63B-EC773D006822}" destId="{5B823D52-289E-48C5-BC58-3C32C5AA9C6B}" srcOrd="0" destOrd="0" presId="urn:microsoft.com/office/officeart/2005/8/layout/radial6"/>
    <dgm:cxn modelId="{4C932081-DC7E-47C3-AA4E-279D5B23243D}" type="presOf" srcId="{6CCD80A4-CCDD-4CDE-B87F-2A410D67F12F}" destId="{A19921F8-FF67-44AC-BDD8-60B254A4794B}" srcOrd="0" destOrd="0" presId="urn:microsoft.com/office/officeart/2005/8/layout/radial6"/>
    <dgm:cxn modelId="{64CCCB8C-56EC-42EB-B090-02B29E85909F}" srcId="{684E64A6-786A-4AC6-BFDD-5306F2C9B6A5}" destId="{D1285A62-885C-4918-B63B-EC773D006822}" srcOrd="1" destOrd="0" parTransId="{C0B934BC-D65E-4EE2-B9C9-E3E4866A6607}" sibTransId="{E69096A9-BF7C-498E-B65A-B6633FF33D71}"/>
    <dgm:cxn modelId="{4FD2FF8C-BC84-4E38-8C2D-4FA6163C0DA2}" srcId="{684E64A6-786A-4AC6-BFDD-5306F2C9B6A5}" destId="{054CA195-017E-4151-86F9-EA72A82EBD2A}" srcOrd="2" destOrd="0" parTransId="{1641A20D-5188-4848-8077-83EF6347F7AA}" sibTransId="{258AE8EB-6C29-4109-9B27-41A88370F6B4}"/>
    <dgm:cxn modelId="{95DEA69B-5FAF-4DB1-A119-9D64841D6866}" type="presOf" srcId="{176FF6F2-F150-4D37-854A-E22EEB86C11E}" destId="{AC3BA101-9A7A-40A0-AF03-BDA6A86D26E0}" srcOrd="0" destOrd="0" presId="urn:microsoft.com/office/officeart/2005/8/layout/radial6"/>
    <dgm:cxn modelId="{BEAE09A7-7C99-4789-8709-001D11DE1257}" type="presOf" srcId="{054CA195-017E-4151-86F9-EA72A82EBD2A}" destId="{65DE1038-7708-4D3C-A015-77AEE96863B7}" srcOrd="0" destOrd="0" presId="urn:microsoft.com/office/officeart/2005/8/layout/radial6"/>
    <dgm:cxn modelId="{4F4945B7-F6CC-407C-91CF-0DC1C5506EC8}" type="presOf" srcId="{6CD8F65A-AD44-41DB-824F-8000CA636C49}" destId="{82A7B4D1-B2FB-490D-84F1-1D44D086BB93}" srcOrd="0" destOrd="0" presId="urn:microsoft.com/office/officeart/2005/8/layout/radial6"/>
    <dgm:cxn modelId="{4224E9BB-22F4-4F3F-B90E-653B0E7527F0}" type="presOf" srcId="{CAFD4F4C-BA7A-4AF2-96D8-D13474BED43E}" destId="{2713A8CE-45A4-46BA-B18D-BAF74ED29FF7}" srcOrd="0" destOrd="0" presId="urn:microsoft.com/office/officeart/2005/8/layout/radial6"/>
    <dgm:cxn modelId="{8FA76DC3-2E01-4CDD-8AF0-DF496A8E1B5A}" srcId="{684E64A6-786A-4AC6-BFDD-5306F2C9B6A5}" destId="{04734E85-C585-4244-919E-6EDF0612FB5C}" srcOrd="4" destOrd="0" parTransId="{6717CF87-0DAB-4432-8E77-62B2454D50EB}" sibTransId="{EEA8D822-FDEA-4ED5-B09A-62CA759F6489}"/>
    <dgm:cxn modelId="{BB0805D2-BA2A-4DD9-882C-47CA80292784}" type="presOf" srcId="{684E64A6-786A-4AC6-BFDD-5306F2C9B6A5}" destId="{A0F0DCC9-CD89-4D89-BBE5-634E7AE2DAB2}" srcOrd="0" destOrd="0" presId="urn:microsoft.com/office/officeart/2005/8/layout/radial6"/>
    <dgm:cxn modelId="{43C5C8EC-D383-4473-9FE3-34B2E7B958A1}" type="presOf" srcId="{3B8B604B-AEE6-4CCB-8387-B4E03FB427A4}" destId="{651F7205-270E-414C-8B58-F7D00E9A5ABB}" srcOrd="0" destOrd="0" presId="urn:microsoft.com/office/officeart/2005/8/layout/radial6"/>
    <dgm:cxn modelId="{E4A333FB-EF96-46B7-88B4-9E50CACE4ADA}" type="presOf" srcId="{4E3CCEDA-C7AD-424F-A1AE-ACC59B480827}" destId="{AEFDFCDB-8875-4D75-A5D5-AA21321B9860}" srcOrd="0" destOrd="0" presId="urn:microsoft.com/office/officeart/2005/8/layout/radial6"/>
    <dgm:cxn modelId="{4B36C8FB-C785-4663-9313-7C3643583996}" srcId="{684E64A6-786A-4AC6-BFDD-5306F2C9B6A5}" destId="{6CCD80A4-CCDD-4CDE-B87F-2A410D67F12F}" srcOrd="6" destOrd="0" parTransId="{D6774019-C731-4AEB-900F-985F1E2364F6}" sibTransId="{CAFD4F4C-BA7A-4AF2-96D8-D13474BED43E}"/>
    <dgm:cxn modelId="{BCBAB8FE-13F2-4E7F-9C1F-7C4F8EDE8547}" type="presOf" srcId="{04734E85-C585-4244-919E-6EDF0612FB5C}" destId="{7648FAA1-D11E-4509-8FBE-0D07AC7B8691}" srcOrd="0" destOrd="0" presId="urn:microsoft.com/office/officeart/2005/8/layout/radial6"/>
    <dgm:cxn modelId="{87B44D98-2BD8-4CF9-B6BE-E111A87C9D2D}" type="presParOf" srcId="{50489089-69EC-48DC-9CB1-B85A025DB3B4}" destId="{A0F0DCC9-CD89-4D89-BBE5-634E7AE2DAB2}" srcOrd="0" destOrd="0" presId="urn:microsoft.com/office/officeart/2005/8/layout/radial6"/>
    <dgm:cxn modelId="{67C32B21-650D-4B8E-B10C-60EF6F92C4EB}" type="presParOf" srcId="{50489089-69EC-48DC-9CB1-B85A025DB3B4}" destId="{651F7205-270E-414C-8B58-F7D00E9A5ABB}" srcOrd="1" destOrd="0" presId="urn:microsoft.com/office/officeart/2005/8/layout/radial6"/>
    <dgm:cxn modelId="{9FA29803-10A7-4F91-A2EE-62BB8E0CF041}" type="presParOf" srcId="{50489089-69EC-48DC-9CB1-B85A025DB3B4}" destId="{5C9EAD5D-A5EC-4BB3-8611-A9DFF663560B}" srcOrd="2" destOrd="0" presId="urn:microsoft.com/office/officeart/2005/8/layout/radial6"/>
    <dgm:cxn modelId="{9A5E7B0E-F1FF-443D-88F8-FCAB7FDD8E38}" type="presParOf" srcId="{50489089-69EC-48DC-9CB1-B85A025DB3B4}" destId="{AC3BA101-9A7A-40A0-AF03-BDA6A86D26E0}" srcOrd="3" destOrd="0" presId="urn:microsoft.com/office/officeart/2005/8/layout/radial6"/>
    <dgm:cxn modelId="{0636EA6E-ED22-433B-8AA4-71C963E169A3}" type="presParOf" srcId="{50489089-69EC-48DC-9CB1-B85A025DB3B4}" destId="{5B823D52-289E-48C5-BC58-3C32C5AA9C6B}" srcOrd="4" destOrd="0" presId="urn:microsoft.com/office/officeart/2005/8/layout/radial6"/>
    <dgm:cxn modelId="{229DE8EA-279D-49E7-8CD2-5CDC156B04B8}" type="presParOf" srcId="{50489089-69EC-48DC-9CB1-B85A025DB3B4}" destId="{18D5557D-66C0-4D93-BDF9-E070E6F65139}" srcOrd="5" destOrd="0" presId="urn:microsoft.com/office/officeart/2005/8/layout/radial6"/>
    <dgm:cxn modelId="{B0DC4D46-F840-42D8-BBC7-01184E866473}" type="presParOf" srcId="{50489089-69EC-48DC-9CB1-B85A025DB3B4}" destId="{D1B81104-BB72-440F-9CCB-569D94BF3FCE}" srcOrd="6" destOrd="0" presId="urn:microsoft.com/office/officeart/2005/8/layout/radial6"/>
    <dgm:cxn modelId="{C9B5322D-3267-4C96-ADAD-59909AABFE1E}" type="presParOf" srcId="{50489089-69EC-48DC-9CB1-B85A025DB3B4}" destId="{65DE1038-7708-4D3C-A015-77AEE96863B7}" srcOrd="7" destOrd="0" presId="urn:microsoft.com/office/officeart/2005/8/layout/radial6"/>
    <dgm:cxn modelId="{CE345D80-15AF-4B57-B4AE-FA48154B3CFF}" type="presParOf" srcId="{50489089-69EC-48DC-9CB1-B85A025DB3B4}" destId="{28E1AD1B-33AE-4547-84A4-D4B5AD2309B3}" srcOrd="8" destOrd="0" presId="urn:microsoft.com/office/officeart/2005/8/layout/radial6"/>
    <dgm:cxn modelId="{7134FE50-A829-4972-AE91-899233C0E0A1}" type="presParOf" srcId="{50489089-69EC-48DC-9CB1-B85A025DB3B4}" destId="{877DBD7E-2E51-4F92-A7ED-7A1563692AD2}" srcOrd="9" destOrd="0" presId="urn:microsoft.com/office/officeart/2005/8/layout/radial6"/>
    <dgm:cxn modelId="{374120C6-620C-4DC9-B05E-5B7DFEB917B9}" type="presParOf" srcId="{50489089-69EC-48DC-9CB1-B85A025DB3B4}" destId="{AC8CC6DD-B99D-4A26-8710-10E493BA6838}" srcOrd="10" destOrd="0" presId="urn:microsoft.com/office/officeart/2005/8/layout/radial6"/>
    <dgm:cxn modelId="{9C77A9FD-0145-481D-B3BF-D87172BB958C}" type="presParOf" srcId="{50489089-69EC-48DC-9CB1-B85A025DB3B4}" destId="{5515AB99-20A1-4966-BA2C-95E2E2DD9DF2}" srcOrd="11" destOrd="0" presId="urn:microsoft.com/office/officeart/2005/8/layout/radial6"/>
    <dgm:cxn modelId="{C862F0FA-9CB1-40B6-B1FC-AB2F633283DD}" type="presParOf" srcId="{50489089-69EC-48DC-9CB1-B85A025DB3B4}" destId="{AEFDFCDB-8875-4D75-A5D5-AA21321B9860}" srcOrd="12" destOrd="0" presId="urn:microsoft.com/office/officeart/2005/8/layout/radial6"/>
    <dgm:cxn modelId="{7ED69DCA-E1EB-489E-8AB5-ED8CB1F1866F}" type="presParOf" srcId="{50489089-69EC-48DC-9CB1-B85A025DB3B4}" destId="{7648FAA1-D11E-4509-8FBE-0D07AC7B8691}" srcOrd="13" destOrd="0" presId="urn:microsoft.com/office/officeart/2005/8/layout/radial6"/>
    <dgm:cxn modelId="{42CBFE4B-7099-4523-B3CD-0C237F13B6C0}" type="presParOf" srcId="{50489089-69EC-48DC-9CB1-B85A025DB3B4}" destId="{9D400A9C-ED44-44F2-A384-D02850581131}" srcOrd="14" destOrd="0" presId="urn:microsoft.com/office/officeart/2005/8/layout/radial6"/>
    <dgm:cxn modelId="{66C3F505-0A18-4D5C-BA98-5EE67EB7F578}" type="presParOf" srcId="{50489089-69EC-48DC-9CB1-B85A025DB3B4}" destId="{2DB643E4-1CE8-4B32-8968-45EFF40E3489}" srcOrd="15" destOrd="0" presId="urn:microsoft.com/office/officeart/2005/8/layout/radial6"/>
    <dgm:cxn modelId="{1B68DD84-E9D2-4406-86F9-CB80416EEEE4}" type="presParOf" srcId="{50489089-69EC-48DC-9CB1-B85A025DB3B4}" destId="{82A7B4D1-B2FB-490D-84F1-1D44D086BB93}" srcOrd="16" destOrd="0" presId="urn:microsoft.com/office/officeart/2005/8/layout/radial6"/>
    <dgm:cxn modelId="{E3B8D5FE-88A4-457D-AD33-234311B09617}" type="presParOf" srcId="{50489089-69EC-48DC-9CB1-B85A025DB3B4}" destId="{BF2A8DE4-EBD4-4DAD-8191-4596A44E69F0}" srcOrd="17" destOrd="0" presId="urn:microsoft.com/office/officeart/2005/8/layout/radial6"/>
    <dgm:cxn modelId="{DFCD29FF-E1B8-4A8B-815A-2F18CA12CB41}" type="presParOf" srcId="{50489089-69EC-48DC-9CB1-B85A025DB3B4}" destId="{6C3D49DF-E0AB-41D1-8D60-B0E1CC116840}" srcOrd="18" destOrd="0" presId="urn:microsoft.com/office/officeart/2005/8/layout/radial6"/>
    <dgm:cxn modelId="{332467E0-9960-4933-880B-347378D0F675}" type="presParOf" srcId="{50489089-69EC-48DC-9CB1-B85A025DB3B4}" destId="{A19921F8-FF67-44AC-BDD8-60B254A4794B}" srcOrd="19" destOrd="0" presId="urn:microsoft.com/office/officeart/2005/8/layout/radial6"/>
    <dgm:cxn modelId="{ECB371AF-CA6E-4D57-8E61-20411B3B1E73}" type="presParOf" srcId="{50489089-69EC-48DC-9CB1-B85A025DB3B4}" destId="{B293ACEA-70E0-44EE-BEF6-FE93A017EB6D}" srcOrd="20" destOrd="0" presId="urn:microsoft.com/office/officeart/2005/8/layout/radial6"/>
    <dgm:cxn modelId="{164F979A-5155-433F-9C09-7140B6E123CD}" type="presParOf" srcId="{50489089-69EC-48DC-9CB1-B85A025DB3B4}" destId="{2713A8CE-45A4-46BA-B18D-BAF74ED29FF7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643E4-1CE8-4B32-8968-45EFF40E3489}">
      <dsp:nvSpPr>
        <dsp:cNvPr id="0" name=""/>
        <dsp:cNvSpPr/>
      </dsp:nvSpPr>
      <dsp:spPr>
        <a:xfrm>
          <a:off x="1788643" y="697679"/>
          <a:ext cx="4785985" cy="4785985"/>
        </a:xfrm>
        <a:prstGeom prst="blockArc">
          <a:avLst>
            <a:gd name="adj1" fmla="val 12600000"/>
            <a:gd name="adj2" fmla="val 16200000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DFCDB-8875-4D75-A5D5-AA21321B9860}">
      <dsp:nvSpPr>
        <dsp:cNvPr id="0" name=""/>
        <dsp:cNvSpPr/>
      </dsp:nvSpPr>
      <dsp:spPr>
        <a:xfrm>
          <a:off x="1788643" y="697679"/>
          <a:ext cx="4785985" cy="4785985"/>
        </a:xfrm>
        <a:prstGeom prst="blockArc">
          <a:avLst>
            <a:gd name="adj1" fmla="val 9000000"/>
            <a:gd name="adj2" fmla="val 12600000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DBD7E-2E51-4F92-A7ED-7A1563692AD2}">
      <dsp:nvSpPr>
        <dsp:cNvPr id="0" name=""/>
        <dsp:cNvSpPr/>
      </dsp:nvSpPr>
      <dsp:spPr>
        <a:xfrm>
          <a:off x="1788643" y="697679"/>
          <a:ext cx="4785985" cy="4785985"/>
        </a:xfrm>
        <a:prstGeom prst="blockArc">
          <a:avLst>
            <a:gd name="adj1" fmla="val 5400000"/>
            <a:gd name="adj2" fmla="val 9000000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81104-BB72-440F-9CCB-569D94BF3FCE}">
      <dsp:nvSpPr>
        <dsp:cNvPr id="0" name=""/>
        <dsp:cNvSpPr/>
      </dsp:nvSpPr>
      <dsp:spPr>
        <a:xfrm>
          <a:off x="1788643" y="697679"/>
          <a:ext cx="4785985" cy="4785985"/>
        </a:xfrm>
        <a:prstGeom prst="blockArc">
          <a:avLst>
            <a:gd name="adj1" fmla="val 1800000"/>
            <a:gd name="adj2" fmla="val 5400000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F9E91-5037-4119-B8CE-165F9C6A4545}">
      <dsp:nvSpPr>
        <dsp:cNvPr id="0" name=""/>
        <dsp:cNvSpPr/>
      </dsp:nvSpPr>
      <dsp:spPr>
        <a:xfrm>
          <a:off x="1788643" y="697679"/>
          <a:ext cx="4785985" cy="4785985"/>
        </a:xfrm>
        <a:prstGeom prst="blockArc">
          <a:avLst>
            <a:gd name="adj1" fmla="val 19800000"/>
            <a:gd name="adj2" fmla="val 1800000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BA101-9A7A-40A0-AF03-BDA6A86D26E0}">
      <dsp:nvSpPr>
        <dsp:cNvPr id="0" name=""/>
        <dsp:cNvSpPr/>
      </dsp:nvSpPr>
      <dsp:spPr>
        <a:xfrm>
          <a:off x="1788643" y="697679"/>
          <a:ext cx="4785985" cy="4785985"/>
        </a:xfrm>
        <a:prstGeom prst="blockArc">
          <a:avLst>
            <a:gd name="adj1" fmla="val 16200000"/>
            <a:gd name="adj2" fmla="val 19800000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0DCC9-CD89-4D89-BBE5-634E7AE2DAB2}">
      <dsp:nvSpPr>
        <dsp:cNvPr id="0" name=""/>
        <dsp:cNvSpPr/>
      </dsp:nvSpPr>
      <dsp:spPr>
        <a:xfrm>
          <a:off x="3107641" y="2016677"/>
          <a:ext cx="2147988" cy="21479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Consensus</a:t>
          </a:r>
        </a:p>
      </dsp:txBody>
      <dsp:txXfrm>
        <a:off x="3422207" y="2331243"/>
        <a:ext cx="1518856" cy="1518856"/>
      </dsp:txXfrm>
    </dsp:sp>
    <dsp:sp modelId="{651F7205-270E-414C-8B58-F7D00E9A5ABB}">
      <dsp:nvSpPr>
        <dsp:cNvPr id="0" name=""/>
        <dsp:cNvSpPr/>
      </dsp:nvSpPr>
      <dsp:spPr>
        <a:xfrm>
          <a:off x="3429839" y="12"/>
          <a:ext cx="1503592" cy="1503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We need greater consistency of language and understanding of game-based approaches across courses and workforce.  Grey areas are okay, as long as we understand them.</a:t>
          </a:r>
        </a:p>
      </dsp:txBody>
      <dsp:txXfrm>
        <a:off x="3650035" y="220208"/>
        <a:ext cx="1063200" cy="1063200"/>
      </dsp:txXfrm>
    </dsp:sp>
    <dsp:sp modelId="{F238A227-3E3D-4B7B-B666-03DB33AB33F4}">
      <dsp:nvSpPr>
        <dsp:cNvPr id="0" name=""/>
        <dsp:cNvSpPr/>
      </dsp:nvSpPr>
      <dsp:spPr>
        <a:xfrm>
          <a:off x="5455354" y="1169444"/>
          <a:ext cx="1503592" cy="1503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We need the leadership of FA Education to show our direction of travel in terms of game-based approaches</a:t>
          </a:r>
        </a:p>
      </dsp:txBody>
      <dsp:txXfrm>
        <a:off x="5675550" y="1389640"/>
        <a:ext cx="1063200" cy="1063200"/>
      </dsp:txXfrm>
    </dsp:sp>
    <dsp:sp modelId="{5B823D52-289E-48C5-BC58-3C32C5AA9C6B}">
      <dsp:nvSpPr>
        <dsp:cNvPr id="0" name=""/>
        <dsp:cNvSpPr/>
      </dsp:nvSpPr>
      <dsp:spPr>
        <a:xfrm>
          <a:off x="5455354" y="3508307"/>
          <a:ext cx="1503592" cy="1503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We want the best for each individual learner.  The focus on the end-user (players) should be retained.  </a:t>
          </a:r>
        </a:p>
      </dsp:txBody>
      <dsp:txXfrm>
        <a:off x="5675550" y="3728503"/>
        <a:ext cx="1063200" cy="1063200"/>
      </dsp:txXfrm>
    </dsp:sp>
    <dsp:sp modelId="{65DE1038-7708-4D3C-A015-77AEE96863B7}">
      <dsp:nvSpPr>
        <dsp:cNvPr id="0" name=""/>
        <dsp:cNvSpPr/>
      </dsp:nvSpPr>
      <dsp:spPr>
        <a:xfrm>
          <a:off x="3429839" y="4677739"/>
          <a:ext cx="1503592" cy="1503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Game-based approaches are a valuable and essential part of the ‘offer’</a:t>
          </a:r>
        </a:p>
      </dsp:txBody>
      <dsp:txXfrm>
        <a:off x="3650035" y="4897935"/>
        <a:ext cx="1063200" cy="1063200"/>
      </dsp:txXfrm>
    </dsp:sp>
    <dsp:sp modelId="{AC8CC6DD-B99D-4A26-8710-10E493BA6838}">
      <dsp:nvSpPr>
        <dsp:cNvPr id="0" name=""/>
        <dsp:cNvSpPr/>
      </dsp:nvSpPr>
      <dsp:spPr>
        <a:xfrm>
          <a:off x="1404324" y="3508307"/>
          <a:ext cx="1503592" cy="1503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We should be ‘brave and bold’ about our beliefs surrounding game-based approaches</a:t>
          </a:r>
        </a:p>
      </dsp:txBody>
      <dsp:txXfrm>
        <a:off x="1624520" y="3728503"/>
        <a:ext cx="1063200" cy="1063200"/>
      </dsp:txXfrm>
    </dsp:sp>
    <dsp:sp modelId="{7648FAA1-D11E-4509-8FBE-0D07AC7B8691}">
      <dsp:nvSpPr>
        <dsp:cNvPr id="0" name=""/>
        <dsp:cNvSpPr/>
      </dsp:nvSpPr>
      <dsp:spPr>
        <a:xfrm>
          <a:off x="1404324" y="1169444"/>
          <a:ext cx="1503592" cy="1503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Learner ownership and empowerment are important concepts</a:t>
          </a:r>
        </a:p>
      </dsp:txBody>
      <dsp:txXfrm>
        <a:off x="1624520" y="1389640"/>
        <a:ext cx="1063200" cy="1063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3A8CE-45A4-46BA-B18D-BAF74ED29FF7}">
      <dsp:nvSpPr>
        <dsp:cNvPr id="0" name=""/>
        <dsp:cNvSpPr/>
      </dsp:nvSpPr>
      <dsp:spPr>
        <a:xfrm>
          <a:off x="1614804" y="648800"/>
          <a:ext cx="5133341" cy="5133341"/>
        </a:xfrm>
        <a:prstGeom prst="blockArc">
          <a:avLst>
            <a:gd name="adj1" fmla="val 13114286"/>
            <a:gd name="adj2" fmla="val 16200000"/>
            <a:gd name="adj3" fmla="val 39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D49DF-E0AB-41D1-8D60-B0E1CC116840}">
      <dsp:nvSpPr>
        <dsp:cNvPr id="0" name=""/>
        <dsp:cNvSpPr/>
      </dsp:nvSpPr>
      <dsp:spPr>
        <a:xfrm>
          <a:off x="1614804" y="648800"/>
          <a:ext cx="5133341" cy="5133341"/>
        </a:xfrm>
        <a:prstGeom prst="blockArc">
          <a:avLst>
            <a:gd name="adj1" fmla="val 10028571"/>
            <a:gd name="adj2" fmla="val 13114286"/>
            <a:gd name="adj3" fmla="val 39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643E4-1CE8-4B32-8968-45EFF40E3489}">
      <dsp:nvSpPr>
        <dsp:cNvPr id="0" name=""/>
        <dsp:cNvSpPr/>
      </dsp:nvSpPr>
      <dsp:spPr>
        <a:xfrm>
          <a:off x="1614804" y="648800"/>
          <a:ext cx="5133341" cy="5133341"/>
        </a:xfrm>
        <a:prstGeom prst="blockArc">
          <a:avLst>
            <a:gd name="adj1" fmla="val 6942857"/>
            <a:gd name="adj2" fmla="val 10028571"/>
            <a:gd name="adj3" fmla="val 39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DFCDB-8875-4D75-A5D5-AA21321B9860}">
      <dsp:nvSpPr>
        <dsp:cNvPr id="0" name=""/>
        <dsp:cNvSpPr/>
      </dsp:nvSpPr>
      <dsp:spPr>
        <a:xfrm>
          <a:off x="1614804" y="648800"/>
          <a:ext cx="5133341" cy="5133341"/>
        </a:xfrm>
        <a:prstGeom prst="blockArc">
          <a:avLst>
            <a:gd name="adj1" fmla="val 3857143"/>
            <a:gd name="adj2" fmla="val 6942857"/>
            <a:gd name="adj3" fmla="val 39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DBD7E-2E51-4F92-A7ED-7A1563692AD2}">
      <dsp:nvSpPr>
        <dsp:cNvPr id="0" name=""/>
        <dsp:cNvSpPr/>
      </dsp:nvSpPr>
      <dsp:spPr>
        <a:xfrm>
          <a:off x="1614804" y="648800"/>
          <a:ext cx="5133341" cy="5133341"/>
        </a:xfrm>
        <a:prstGeom prst="blockArc">
          <a:avLst>
            <a:gd name="adj1" fmla="val 771429"/>
            <a:gd name="adj2" fmla="val 3857143"/>
            <a:gd name="adj3" fmla="val 39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81104-BB72-440F-9CCB-569D94BF3FCE}">
      <dsp:nvSpPr>
        <dsp:cNvPr id="0" name=""/>
        <dsp:cNvSpPr/>
      </dsp:nvSpPr>
      <dsp:spPr>
        <a:xfrm>
          <a:off x="1614804" y="648800"/>
          <a:ext cx="5133341" cy="5133341"/>
        </a:xfrm>
        <a:prstGeom prst="blockArc">
          <a:avLst>
            <a:gd name="adj1" fmla="val 19285714"/>
            <a:gd name="adj2" fmla="val 771429"/>
            <a:gd name="adj3" fmla="val 39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BA101-9A7A-40A0-AF03-BDA6A86D26E0}">
      <dsp:nvSpPr>
        <dsp:cNvPr id="0" name=""/>
        <dsp:cNvSpPr/>
      </dsp:nvSpPr>
      <dsp:spPr>
        <a:xfrm>
          <a:off x="1614804" y="648800"/>
          <a:ext cx="5133341" cy="5133341"/>
        </a:xfrm>
        <a:prstGeom prst="blockArc">
          <a:avLst>
            <a:gd name="adj1" fmla="val 16200000"/>
            <a:gd name="adj2" fmla="val 19285714"/>
            <a:gd name="adj3" fmla="val 39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0DCC9-CD89-4D89-BBE5-634E7AE2DAB2}">
      <dsp:nvSpPr>
        <dsp:cNvPr id="0" name=""/>
        <dsp:cNvSpPr/>
      </dsp:nvSpPr>
      <dsp:spPr>
        <a:xfrm>
          <a:off x="3187149" y="2221145"/>
          <a:ext cx="1988650" cy="19886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Support</a:t>
          </a:r>
        </a:p>
      </dsp:txBody>
      <dsp:txXfrm>
        <a:off x="3478380" y="2512376"/>
        <a:ext cx="1406188" cy="1406188"/>
      </dsp:txXfrm>
    </dsp:sp>
    <dsp:sp modelId="{651F7205-270E-414C-8B58-F7D00E9A5ABB}">
      <dsp:nvSpPr>
        <dsp:cNvPr id="0" name=""/>
        <dsp:cNvSpPr/>
      </dsp:nvSpPr>
      <dsp:spPr>
        <a:xfrm>
          <a:off x="3485447" y="2886"/>
          <a:ext cx="1392055" cy="13920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We need clarity on what game-based approach means to the FA and guidance on common terminology</a:t>
          </a:r>
        </a:p>
      </dsp:txBody>
      <dsp:txXfrm>
        <a:off x="3689309" y="206748"/>
        <a:ext cx="984331" cy="984331"/>
      </dsp:txXfrm>
    </dsp:sp>
    <dsp:sp modelId="{5B823D52-289E-48C5-BC58-3C32C5AA9C6B}">
      <dsp:nvSpPr>
        <dsp:cNvPr id="0" name=""/>
        <dsp:cNvSpPr/>
      </dsp:nvSpPr>
      <dsp:spPr>
        <a:xfrm>
          <a:off x="5452970" y="950395"/>
          <a:ext cx="1392055" cy="13920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Greater direction in the future of FA coach education and bravery to say ‘this is what we believe in’.</a:t>
          </a:r>
        </a:p>
      </dsp:txBody>
      <dsp:txXfrm>
        <a:off x="5656832" y="1154257"/>
        <a:ext cx="984331" cy="984331"/>
      </dsp:txXfrm>
    </dsp:sp>
    <dsp:sp modelId="{65DE1038-7708-4D3C-A015-77AEE96863B7}">
      <dsp:nvSpPr>
        <dsp:cNvPr id="0" name=""/>
        <dsp:cNvSpPr/>
      </dsp:nvSpPr>
      <dsp:spPr>
        <a:xfrm>
          <a:off x="5938908" y="3079430"/>
          <a:ext cx="1392055" cy="13920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Alignment in course design, delivery and assessment</a:t>
          </a:r>
        </a:p>
      </dsp:txBody>
      <dsp:txXfrm>
        <a:off x="6142770" y="3283292"/>
        <a:ext cx="984331" cy="984331"/>
      </dsp:txXfrm>
    </dsp:sp>
    <dsp:sp modelId="{AC8CC6DD-B99D-4A26-8710-10E493BA6838}">
      <dsp:nvSpPr>
        <dsp:cNvPr id="0" name=""/>
        <dsp:cNvSpPr/>
      </dsp:nvSpPr>
      <dsp:spPr>
        <a:xfrm>
          <a:off x="4577340" y="4786782"/>
          <a:ext cx="1392055" cy="13920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Utilize internal expertise within grassroots department concerning game-based approaches</a:t>
          </a:r>
        </a:p>
      </dsp:txBody>
      <dsp:txXfrm>
        <a:off x="4781202" y="4990644"/>
        <a:ext cx="984331" cy="984331"/>
      </dsp:txXfrm>
    </dsp:sp>
    <dsp:sp modelId="{7648FAA1-D11E-4509-8FBE-0D07AC7B8691}">
      <dsp:nvSpPr>
        <dsp:cNvPr id="0" name=""/>
        <dsp:cNvSpPr/>
      </dsp:nvSpPr>
      <dsp:spPr>
        <a:xfrm>
          <a:off x="2393554" y="4786782"/>
          <a:ext cx="1392055" cy="13920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We need to better understand Active Learning</a:t>
          </a:r>
        </a:p>
      </dsp:txBody>
      <dsp:txXfrm>
        <a:off x="2597416" y="4990644"/>
        <a:ext cx="984331" cy="984331"/>
      </dsp:txXfrm>
    </dsp:sp>
    <dsp:sp modelId="{82A7B4D1-B2FB-490D-84F1-1D44D086BB93}">
      <dsp:nvSpPr>
        <dsp:cNvPr id="0" name=""/>
        <dsp:cNvSpPr/>
      </dsp:nvSpPr>
      <dsp:spPr>
        <a:xfrm>
          <a:off x="1031985" y="3079430"/>
          <a:ext cx="1392055" cy="13920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Better understanding of working with adult learners</a:t>
          </a:r>
        </a:p>
      </dsp:txBody>
      <dsp:txXfrm>
        <a:off x="1235847" y="3283292"/>
        <a:ext cx="984331" cy="984331"/>
      </dsp:txXfrm>
    </dsp:sp>
    <dsp:sp modelId="{A19921F8-FF67-44AC-BDD8-60B254A4794B}">
      <dsp:nvSpPr>
        <dsp:cNvPr id="0" name=""/>
        <dsp:cNvSpPr/>
      </dsp:nvSpPr>
      <dsp:spPr>
        <a:xfrm>
          <a:off x="1517923" y="950395"/>
          <a:ext cx="1392055" cy="13920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FA Education ‘steering group’ – all teams and levels represented</a:t>
          </a:r>
        </a:p>
      </dsp:txBody>
      <dsp:txXfrm>
        <a:off x="1721785" y="1154257"/>
        <a:ext cx="984331" cy="984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2212B-08C3-48E5-87A2-5F51EA617448}" type="datetimeFigureOut">
              <a:rPr lang="en-GB" smtClean="0"/>
              <a:t>28/05/2021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02035-CA1B-4825-894A-739518A4969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899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AB253-E68B-443F-8B6B-9602D84F4026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D91BF-C86D-401E-A2F9-6F2A05CB4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05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pull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thebootroom.thefa.com/learning/qualifications/the-fa-playmak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doi.org/10.1123/iscj.2018-009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00820"/>
            <a:ext cx="7772400" cy="1780108"/>
          </a:xfrm>
        </p:spPr>
        <p:txBody>
          <a:bodyPr>
            <a:noAutofit/>
          </a:bodyPr>
          <a:lstStyle/>
          <a:p>
            <a:r>
              <a:rPr lang="en-GB" sz="3600" dirty="0"/>
              <a:t>The Football Association and game-based approaches to coaching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212976"/>
            <a:ext cx="6912768" cy="2016224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Dr Don Vinson, Dr Andy Cale, Michelle Morgan, Harley-Jean  Simpson, Sam Richardson and Stephen Harvey</a:t>
            </a:r>
          </a:p>
          <a:p>
            <a:endParaRPr lang="en-GB" dirty="0"/>
          </a:p>
          <a:p>
            <a:r>
              <a:rPr lang="en-GB" dirty="0"/>
              <a:t>TGfU Virtual Pre-Conference Symposium - 7</a:t>
            </a:r>
            <a:r>
              <a:rPr lang="en-GB" baseline="30000" dirty="0"/>
              <a:t>th</a:t>
            </a:r>
            <a:r>
              <a:rPr lang="en-GB" dirty="0"/>
              <a:t> June 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61248"/>
            <a:ext cx="2979812" cy="9556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FE465B-CE6D-44A3-B374-769ABD17C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746" y="662682"/>
            <a:ext cx="10572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15273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FD3D26-1C5C-43A6-92E2-0FFA9673E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833" y="2525779"/>
            <a:ext cx="7408333" cy="399389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Football Association (FA) coaching awards = 30,000 coaches each (normal) year</a:t>
            </a:r>
          </a:p>
          <a:p>
            <a:pPr lvl="1" algn="just">
              <a:lnSpc>
                <a:spcPct val="120000"/>
              </a:lnSpc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Majority focused on ‘grassroots’ football (i.e., outside of the 92 professional clubs)</a:t>
            </a:r>
          </a:p>
          <a:p>
            <a:pPr lvl="2" algn="just">
              <a:lnSpc>
                <a:spcPct val="120000"/>
              </a:lnSpc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Level 1, Level 2, UEFA ‘B’ </a:t>
            </a:r>
            <a:r>
              <a:rPr lang="en-US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Licence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etc., </a:t>
            </a:r>
          </a:p>
          <a:p>
            <a:pPr lvl="2" algn="just">
              <a:lnSpc>
                <a:spcPct val="120000"/>
              </a:lnSpc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Advanced Youth Award and Primary/Secondary Teachers’ Awards. </a:t>
            </a:r>
          </a:p>
          <a:p>
            <a:pPr lvl="2" algn="just">
              <a:lnSpc>
                <a:spcPct val="120000"/>
              </a:lnSpc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Playmaker (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https://thebootroom.thefa.com/learning/qualifications/the-fa-playmaker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Football Association launched ‘DNA’ in 2014</a:t>
            </a:r>
          </a:p>
          <a:p>
            <a:pPr lvl="1" algn="just">
              <a:lnSpc>
                <a:spcPct val="120000"/>
              </a:lnSpc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evised coaching and playing philosophy</a:t>
            </a:r>
          </a:p>
          <a:p>
            <a:pPr lvl="1" algn="just">
              <a:lnSpc>
                <a:spcPct val="120000"/>
              </a:lnSpc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DNA necessitated revision of all formal coach education curricula (Football Association, 2015)</a:t>
            </a:r>
          </a:p>
          <a:p>
            <a:pPr lvl="1" algn="just">
              <a:lnSpc>
                <a:spcPct val="120000"/>
              </a:lnSpc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DNA - call to adopt games-based approaches as the predominant method of coaching practice</a:t>
            </a:r>
          </a:p>
          <a:p>
            <a:pPr lvl="2" algn="just">
              <a:lnSpc>
                <a:spcPct val="120000"/>
              </a:lnSpc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ubstantial revision of the FA’s coach education courses</a:t>
            </a:r>
          </a:p>
          <a:p>
            <a:pPr lvl="2" algn="just">
              <a:lnSpc>
                <a:spcPct val="120000"/>
              </a:lnSpc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FA’s tutor workforce also required substantial (re)training (Football Association, 2015).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Research has frequently reported a lack of understanding of theoretical underpinnings, pedagogical principles and practical implications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(e.g., Evans, 2012;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Kinnerk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et al. 2019). </a:t>
            </a:r>
          </a:p>
          <a:p>
            <a:pPr algn="just">
              <a:lnSpc>
                <a:spcPct val="120000"/>
              </a:lnSpc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investigation has explored coach educators’ (i.e. the FA’s tutor workforce) knowledge of games-based practice</a:t>
            </a:r>
            <a:endParaRPr lang="en-GB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857B71-50AE-48A0-A066-9E35ABB91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Context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7B4152-5462-4159-8206-3B65D373B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211491"/>
            <a:ext cx="1713152" cy="549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D836AF-9708-4A19-B5EC-98496FFF3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060" y="384669"/>
            <a:ext cx="2977740" cy="167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47367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081139"/>
            <a:ext cx="5212101" cy="4516213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GB" dirty="0"/>
              <a:t>Research questions</a:t>
            </a:r>
          </a:p>
          <a:p>
            <a:pPr lvl="0"/>
            <a:r>
              <a:rPr lang="en-GB" dirty="0"/>
              <a:t>What are FA grassroots tutors’ beliefs and practices concerning game-based approaches to coaching?</a:t>
            </a:r>
          </a:p>
          <a:p>
            <a:pPr lvl="0"/>
            <a:r>
              <a:rPr lang="en-GB" dirty="0"/>
              <a:t>To what extent are FA grassroots tutors’ beliefs and practices about game-based practice congruent across the workforce?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Methods</a:t>
            </a:r>
          </a:p>
          <a:p>
            <a:r>
              <a:rPr lang="en-GB" dirty="0"/>
              <a:t>Two-day ‘CPD’ event</a:t>
            </a:r>
          </a:p>
          <a:p>
            <a:pPr lvl="1"/>
            <a:r>
              <a:rPr lang="en-GB" dirty="0"/>
              <a:t>Pre-day online survey </a:t>
            </a:r>
          </a:p>
          <a:p>
            <a:pPr lvl="2"/>
            <a:r>
              <a:rPr lang="en-GB" dirty="0"/>
              <a:t>38/72 responses; 32 males, 6 female</a:t>
            </a:r>
          </a:p>
          <a:p>
            <a:pPr lvl="2"/>
            <a:r>
              <a:rPr lang="en-GB" dirty="0"/>
              <a:t>Mean age = 42.13 ± 9.13 years</a:t>
            </a:r>
          </a:p>
          <a:p>
            <a:pPr lvl="2"/>
            <a:r>
              <a:rPr lang="en-GB" dirty="0"/>
              <a:t>Mean years as FA tutor = 10.84 ± 8.01 years</a:t>
            </a:r>
          </a:p>
          <a:p>
            <a:pPr lvl="1"/>
            <a:r>
              <a:rPr lang="en-GB" dirty="0"/>
              <a:t>Professional discussions </a:t>
            </a:r>
          </a:p>
          <a:p>
            <a:pPr lvl="2"/>
            <a:r>
              <a:rPr lang="en-GB" dirty="0"/>
              <a:t>6 groups = 36 discussions (consensus)</a:t>
            </a:r>
          </a:p>
          <a:p>
            <a:pPr lvl="2"/>
            <a:r>
              <a:rPr lang="en-GB" dirty="0"/>
              <a:t>+1 ‘support’-focussed discussion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Questions and Methods</a:t>
            </a:r>
          </a:p>
        </p:txBody>
      </p:sp>
      <p:pic>
        <p:nvPicPr>
          <p:cNvPr id="5" name="Picture 4" descr="A group of people around a table playing a board game&#10;">
            <a:extLst>
              <a:ext uri="{FF2B5EF4-FFF2-40B4-BE49-F238E27FC236}">
                <a16:creationId xmlns:a16="http://schemas.microsoft.com/office/drawing/2014/main" id="{92806301-3B51-46EC-BCC4-9BE78BB62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765" y="2852936"/>
            <a:ext cx="2409732" cy="3212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DB554C-94A4-4F39-BDC1-F9C3202C7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211491"/>
            <a:ext cx="1713152" cy="54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84621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6F236F-7CAD-40D3-A498-16C1B11F96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09" t="23216" r="10146" b="15357"/>
          <a:stretch/>
        </p:blipFill>
        <p:spPr>
          <a:xfrm>
            <a:off x="202196" y="175817"/>
            <a:ext cx="4412061" cy="2100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16A157-65C3-4D36-B57D-BBA4C6C712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24" t="17684" r="6699" b="10794"/>
          <a:stretch/>
        </p:blipFill>
        <p:spPr>
          <a:xfrm>
            <a:off x="194969" y="3347118"/>
            <a:ext cx="4369804" cy="14728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3E7BA4-CAC1-4F76-B748-E543A85B0E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01" t="22104" r="7154" b="10795"/>
          <a:stretch/>
        </p:blipFill>
        <p:spPr>
          <a:xfrm>
            <a:off x="4394290" y="3347118"/>
            <a:ext cx="4560663" cy="14728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90D0D0-51B3-4651-A7F4-A56E9E6D17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201" t="12650" r="15659" b="15813"/>
          <a:stretch/>
        </p:blipFill>
        <p:spPr>
          <a:xfrm>
            <a:off x="4394398" y="175817"/>
            <a:ext cx="4749602" cy="21925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6B7A78-BE14-4E4F-868F-3B17F8BC5778}"/>
              </a:ext>
            </a:extLst>
          </p:cNvPr>
          <p:cNvSpPr txBox="1"/>
          <p:nvPr/>
        </p:nvSpPr>
        <p:spPr>
          <a:xfrm>
            <a:off x="202196" y="2395394"/>
            <a:ext cx="4412061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Figure 1: Familiarity with the term ‘game-based approach’</a:t>
            </a:r>
          </a:p>
          <a:p>
            <a:endParaRPr lang="en-GB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C48D15-40E3-4B19-BF84-9CED1B3D5EC4}"/>
              </a:ext>
            </a:extLst>
          </p:cNvPr>
          <p:cNvSpPr txBox="1"/>
          <p:nvPr/>
        </p:nvSpPr>
        <p:spPr>
          <a:xfrm>
            <a:off x="4388368" y="2412891"/>
            <a:ext cx="441206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Figure 2: Recognition of named approaches</a:t>
            </a:r>
          </a:p>
          <a:p>
            <a:endParaRPr lang="en-GB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02AA73-292D-466D-BCA2-88BEE9CA5070}"/>
              </a:ext>
            </a:extLst>
          </p:cNvPr>
          <p:cNvSpPr txBox="1"/>
          <p:nvPr/>
        </p:nvSpPr>
        <p:spPr>
          <a:xfrm>
            <a:off x="202196" y="4819930"/>
            <a:ext cx="4412061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Figure 3: Provides opportunities of players to discuss and debate their own strategies</a:t>
            </a:r>
          </a:p>
          <a:p>
            <a:endParaRPr lang="en-GB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F117D8-61EB-4A47-8283-5603657C7385}"/>
              </a:ext>
            </a:extLst>
          </p:cNvPr>
          <p:cNvSpPr txBox="1"/>
          <p:nvPr/>
        </p:nvSpPr>
        <p:spPr>
          <a:xfrm>
            <a:off x="4401517" y="4819930"/>
            <a:ext cx="4412061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Figure 4: Agreement with ‘I primarily use drills to allow players to refine their skills’</a:t>
            </a:r>
          </a:p>
          <a:p>
            <a:endParaRPr lang="en-GB" sz="1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C31E1F-D6EB-4B1E-B775-78291888AB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211491"/>
            <a:ext cx="1713152" cy="54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1474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F55DF2-FF5E-4DB8-8679-5CDBF6BCF46F}"/>
              </a:ext>
            </a:extLst>
          </p:cNvPr>
          <p:cNvSpPr/>
          <p:nvPr/>
        </p:nvSpPr>
        <p:spPr>
          <a:xfrm>
            <a:off x="107504" y="0"/>
            <a:ext cx="8928992" cy="2674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731F5-0A56-46F8-89AA-C251DCF37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C66021B-3310-4B54-BC68-133F6FCA8B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267904"/>
              </p:ext>
            </p:extLst>
          </p:nvPr>
        </p:nvGraphicFramePr>
        <p:xfrm>
          <a:off x="390364" y="338328"/>
          <a:ext cx="8363272" cy="6181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3977793-8C11-492B-87C0-6A1F66CF8C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211491"/>
            <a:ext cx="1713152" cy="54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46265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F55DF2-FF5E-4DB8-8679-5CDBF6BCF46F}"/>
              </a:ext>
            </a:extLst>
          </p:cNvPr>
          <p:cNvSpPr/>
          <p:nvPr/>
        </p:nvSpPr>
        <p:spPr>
          <a:xfrm>
            <a:off x="107504" y="0"/>
            <a:ext cx="8928992" cy="2674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C66021B-3310-4B54-BC68-133F6FCA8B5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29740521"/>
              </p:ext>
            </p:extLst>
          </p:nvPr>
        </p:nvGraphicFramePr>
        <p:xfrm>
          <a:off x="390525" y="338137"/>
          <a:ext cx="8362950" cy="618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C0BEE19-FC9A-431B-8C0F-D503646297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211491"/>
            <a:ext cx="1713152" cy="54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1427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F1FA3-F713-4888-948F-038794A9A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8CA16-1678-4346-B120-4BB8AFE3F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Evans, J. R. (2012). Elite rugby union coaches; Interpretation and use of Game Sense in New Zealand.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Asian Journal of Exercise and Sports Science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9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(1), 85-97. 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Kinnerk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P., Harvey, S., Kearney, P.,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MacDonncha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C., &amp; Lyons, M. (2019). An investigation of the self-reported practice activities and session sequencing of inter-county Gaelic football coaches.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International Sport Coaching Journal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6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(2), 211-219.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https://doi.org/10.1123/iscj.2018-0090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Football Association. (2015).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Developing the developers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The Football Association. 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6F8C05-85EC-440E-81E2-02F4413B3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211491"/>
            <a:ext cx="1713152" cy="54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20510"/>
      </p:ext>
    </p:extLst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2793</TotalTime>
  <Words>665</Words>
  <Application>Microsoft Office PowerPoint</Application>
  <PresentationFormat>On-screen Show (4:3)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Candara</vt:lpstr>
      <vt:lpstr>Symbol</vt:lpstr>
      <vt:lpstr>Waveform</vt:lpstr>
      <vt:lpstr>The Football Association and game-based approaches to coaching</vt:lpstr>
      <vt:lpstr>Context</vt:lpstr>
      <vt:lpstr>Research Questions and Methods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SPRT2034 Coaching Pedagogy and Practice</dc:title>
  <dc:creator>Don Vinson</dc:creator>
  <cp:lastModifiedBy>Don Vinson</cp:lastModifiedBy>
  <cp:revision>82</cp:revision>
  <cp:lastPrinted>2015-09-25T14:43:58Z</cp:lastPrinted>
  <dcterms:created xsi:type="dcterms:W3CDTF">2014-09-08T16:32:40Z</dcterms:created>
  <dcterms:modified xsi:type="dcterms:W3CDTF">2021-05-28T13:02:07Z</dcterms:modified>
</cp:coreProperties>
</file>